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Playwrite IT Moderna"/>
      <p:regular r:id="rId27"/>
    </p:embeddedFont>
    <p:embeddedFont>
      <p:font typeface="Abril Fatface"/>
      <p:regular r:id="rId28"/>
    </p:embeddedFont>
    <p:embeddedFont>
      <p:font typeface="Mali"/>
      <p:regular r:id="rId29"/>
      <p:bold r:id="rId30"/>
      <p:italic r:id="rId31"/>
      <p:boldItalic r:id="rId32"/>
    </p:embeddedFont>
    <p:embeddedFont>
      <p:font typeface="KoHo"/>
      <p:regular r:id="rId33"/>
      <p:bold r:id="rId34"/>
      <p:italic r:id="rId35"/>
      <p:boldItalic r:id="rId36"/>
    </p:embeddedFont>
    <p:embeddedFont>
      <p:font typeface="Chelsea Market"/>
      <p:regular r:id="rId37"/>
    </p:embeddedFont>
    <p:embeddedFont>
      <p:font typeface="KoHo Medium"/>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66">
          <p15:clr>
            <a:srgbClr val="FF00FF"/>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66"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KoHoMedium-italic.fntdata"/><Relationship Id="rId20" Type="http://schemas.openxmlformats.org/officeDocument/2006/relationships/slide" Target="slides/slide15.xml"/><Relationship Id="rId41" Type="http://schemas.openxmlformats.org/officeDocument/2006/relationships/font" Target="fonts/KoHoMedium-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AbrilFatface-regular.fntdata"/><Relationship Id="rId27" Type="http://schemas.openxmlformats.org/officeDocument/2006/relationships/font" Target="fonts/PlaywriteITModerna-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ali-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ali-italic.fntdata"/><Relationship Id="rId30" Type="http://schemas.openxmlformats.org/officeDocument/2006/relationships/font" Target="fonts/Mali-bold.fntdata"/><Relationship Id="rId11" Type="http://schemas.openxmlformats.org/officeDocument/2006/relationships/slide" Target="slides/slide6.xml"/><Relationship Id="rId33" Type="http://schemas.openxmlformats.org/officeDocument/2006/relationships/font" Target="fonts/KoHo-regular.fntdata"/><Relationship Id="rId10" Type="http://schemas.openxmlformats.org/officeDocument/2006/relationships/slide" Target="slides/slide5.xml"/><Relationship Id="rId32" Type="http://schemas.openxmlformats.org/officeDocument/2006/relationships/font" Target="fonts/Mali-boldItalic.fntdata"/><Relationship Id="rId13" Type="http://schemas.openxmlformats.org/officeDocument/2006/relationships/slide" Target="slides/slide8.xml"/><Relationship Id="rId35" Type="http://schemas.openxmlformats.org/officeDocument/2006/relationships/font" Target="fonts/KoHo-italic.fntdata"/><Relationship Id="rId12" Type="http://schemas.openxmlformats.org/officeDocument/2006/relationships/slide" Target="slides/slide7.xml"/><Relationship Id="rId34" Type="http://schemas.openxmlformats.org/officeDocument/2006/relationships/font" Target="fonts/KoHo-bold.fntdata"/><Relationship Id="rId15" Type="http://schemas.openxmlformats.org/officeDocument/2006/relationships/slide" Target="slides/slide10.xml"/><Relationship Id="rId37" Type="http://schemas.openxmlformats.org/officeDocument/2006/relationships/font" Target="fonts/ChelseaMarket-regular.fntdata"/><Relationship Id="rId14" Type="http://schemas.openxmlformats.org/officeDocument/2006/relationships/slide" Target="slides/slide9.xml"/><Relationship Id="rId36" Type="http://schemas.openxmlformats.org/officeDocument/2006/relationships/font" Target="fonts/KoHo-boldItalic.fntdata"/><Relationship Id="rId17" Type="http://schemas.openxmlformats.org/officeDocument/2006/relationships/slide" Target="slides/slide12.xml"/><Relationship Id="rId39" Type="http://schemas.openxmlformats.org/officeDocument/2006/relationships/font" Target="fonts/KoHoMedium-bold.fntdata"/><Relationship Id="rId16" Type="http://schemas.openxmlformats.org/officeDocument/2006/relationships/slide" Target="slides/slide11.xml"/><Relationship Id="rId38" Type="http://schemas.openxmlformats.org/officeDocument/2006/relationships/font" Target="fonts/KoHoMedium-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88779b763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88779b763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88779b7632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88779b7632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88779b7632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88779b7632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88779b7632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88779b7632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88779b7632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88779b7632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88779b763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88779b763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88779b763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88779b763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88779b7632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88779b7632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88779b7632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88779b7632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88779b7632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88779b7632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88779b7632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88779b7632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88779b7632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88779b7632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88779b7632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88779b7632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88779b7632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88779b7632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88779b7632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88779b7632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88779b7632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88779b7632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f6ee6698d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f6ee6698d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88779b7632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88779b7632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88779b7632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88779b7632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88779b7632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388779b7632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idx="1" type="subTitle"/>
          </p:nvPr>
        </p:nvSpPr>
        <p:spPr>
          <a:xfrm>
            <a:off x="3709275" y="3589725"/>
            <a:ext cx="4462200" cy="61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600"/>
              <a:buFont typeface="Chelsea Market"/>
              <a:buNone/>
              <a:defRPr sz="2500">
                <a:latin typeface="Fredoka One"/>
                <a:ea typeface="Fredoka One"/>
                <a:cs typeface="Fredoka One"/>
                <a:sym typeface="Fredoka One"/>
              </a:defRPr>
            </a:lvl1pPr>
            <a:lvl2pPr lvl="1" rtl="0"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2pPr>
            <a:lvl3pPr lvl="2" rtl="0"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3pPr>
            <a:lvl4pPr lvl="3" rtl="0"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4pPr>
            <a:lvl5pPr lvl="4" rtl="0"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5pPr>
            <a:lvl6pPr lvl="5" rtl="0"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6pPr>
            <a:lvl7pPr lvl="6" rtl="0"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7pPr>
            <a:lvl8pPr lvl="7" rtl="0"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8pPr>
            <a:lvl9pPr lvl="8" rtl="0"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9pPr>
          </a:lstStyle>
          <a:p/>
        </p:txBody>
      </p:sp>
      <p:sp>
        <p:nvSpPr>
          <p:cNvPr id="10" name="Google Shape;10;p2"/>
          <p:cNvSpPr txBox="1"/>
          <p:nvPr>
            <p:ph type="ctrTitle"/>
          </p:nvPr>
        </p:nvSpPr>
        <p:spPr>
          <a:xfrm>
            <a:off x="3709275" y="1128500"/>
            <a:ext cx="4721400" cy="2442300"/>
          </a:xfrm>
          <a:prstGeom prst="rect">
            <a:avLst/>
          </a:prstGeom>
        </p:spPr>
        <p:txBody>
          <a:bodyPr anchorCtr="0" anchor="ctr" bIns="91425" lIns="91425" spcFirstLastPara="1" rIns="91425" wrap="square" tIns="91425">
            <a:noAutofit/>
          </a:bodyPr>
          <a:lstStyle>
            <a:lvl1pPr lvl="0" rtl="0">
              <a:lnSpc>
                <a:spcPct val="85000"/>
              </a:lnSpc>
              <a:spcBef>
                <a:spcPts val="0"/>
              </a:spcBef>
              <a:spcAft>
                <a:spcPts val="0"/>
              </a:spcAft>
              <a:buSzPts val="5200"/>
              <a:buNone/>
              <a:defRPr sz="60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2" type="subTitle"/>
          </p:nvPr>
        </p:nvSpPr>
        <p:spPr>
          <a:xfrm>
            <a:off x="3709275" y="4175675"/>
            <a:ext cx="42009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3600"/>
              <a:buFont typeface="Chelsea Market"/>
              <a:buNone/>
              <a:defRPr/>
            </a:lvl1pPr>
            <a:lvl2pPr lvl="1"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2pPr>
            <a:lvl3pPr lvl="2"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3pPr>
            <a:lvl4pPr lvl="3"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4pPr>
            <a:lvl5pPr lvl="4"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5pPr>
            <a:lvl6pPr lvl="5"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6pPr>
            <a:lvl7pPr lvl="6"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7pPr>
            <a:lvl8pPr lvl="7"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8pPr>
            <a:lvl9pPr lvl="8" algn="ctr">
              <a:lnSpc>
                <a:spcPct val="100000"/>
              </a:lnSpc>
              <a:spcBef>
                <a:spcPts val="0"/>
              </a:spcBef>
              <a:spcAft>
                <a:spcPts val="0"/>
              </a:spcAft>
              <a:buSzPts val="3600"/>
              <a:buFont typeface="Chelsea Market"/>
              <a:buNone/>
              <a:defRPr sz="3600">
                <a:latin typeface="Chelsea Market"/>
                <a:ea typeface="Chelsea Market"/>
                <a:cs typeface="Chelsea Market"/>
                <a:sym typeface="Chelsea Marke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hasCustomPrompt="1" type="title"/>
          </p:nvPr>
        </p:nvSpPr>
        <p:spPr>
          <a:xfrm>
            <a:off x="2756850" y="2601225"/>
            <a:ext cx="3630300" cy="1316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900"/>
              <a:buNone/>
              <a:defRPr sz="7900"/>
            </a:lvl1pPr>
            <a:lvl2pPr lvl="1" rtl="0" algn="ctr">
              <a:spcBef>
                <a:spcPts val="0"/>
              </a:spcBef>
              <a:spcAft>
                <a:spcPts val="0"/>
              </a:spcAft>
              <a:buSzPts val="7900"/>
              <a:buNone/>
              <a:defRPr sz="7900"/>
            </a:lvl2pPr>
            <a:lvl3pPr lvl="2" rtl="0" algn="ctr">
              <a:spcBef>
                <a:spcPts val="0"/>
              </a:spcBef>
              <a:spcAft>
                <a:spcPts val="0"/>
              </a:spcAft>
              <a:buSzPts val="7900"/>
              <a:buNone/>
              <a:defRPr sz="7900"/>
            </a:lvl3pPr>
            <a:lvl4pPr lvl="3" rtl="0" algn="ctr">
              <a:spcBef>
                <a:spcPts val="0"/>
              </a:spcBef>
              <a:spcAft>
                <a:spcPts val="0"/>
              </a:spcAft>
              <a:buSzPts val="7900"/>
              <a:buNone/>
              <a:defRPr sz="7900"/>
            </a:lvl4pPr>
            <a:lvl5pPr lvl="4" rtl="0" algn="ctr">
              <a:spcBef>
                <a:spcPts val="0"/>
              </a:spcBef>
              <a:spcAft>
                <a:spcPts val="0"/>
              </a:spcAft>
              <a:buSzPts val="7900"/>
              <a:buNone/>
              <a:defRPr sz="7900"/>
            </a:lvl5pPr>
            <a:lvl6pPr lvl="5" rtl="0" algn="ctr">
              <a:spcBef>
                <a:spcPts val="0"/>
              </a:spcBef>
              <a:spcAft>
                <a:spcPts val="0"/>
              </a:spcAft>
              <a:buSzPts val="7900"/>
              <a:buNone/>
              <a:defRPr sz="7900"/>
            </a:lvl6pPr>
            <a:lvl7pPr lvl="6" rtl="0" algn="ctr">
              <a:spcBef>
                <a:spcPts val="0"/>
              </a:spcBef>
              <a:spcAft>
                <a:spcPts val="0"/>
              </a:spcAft>
              <a:buSzPts val="7900"/>
              <a:buNone/>
              <a:defRPr sz="7900"/>
            </a:lvl7pPr>
            <a:lvl8pPr lvl="7" rtl="0" algn="ctr">
              <a:spcBef>
                <a:spcPts val="0"/>
              </a:spcBef>
              <a:spcAft>
                <a:spcPts val="0"/>
              </a:spcAft>
              <a:buSzPts val="7900"/>
              <a:buNone/>
              <a:defRPr sz="7900"/>
            </a:lvl8pPr>
            <a:lvl9pPr lvl="8" rtl="0" algn="ctr">
              <a:spcBef>
                <a:spcPts val="0"/>
              </a:spcBef>
              <a:spcAft>
                <a:spcPts val="0"/>
              </a:spcAft>
              <a:buSzPts val="7900"/>
              <a:buNone/>
              <a:defRPr sz="7900"/>
            </a:lvl9pPr>
          </a:lstStyle>
          <a:p>
            <a:r>
              <a:t>xx%</a:t>
            </a:r>
          </a:p>
        </p:txBody>
      </p:sp>
      <p:sp>
        <p:nvSpPr>
          <p:cNvPr id="14" name="Google Shape;14;p3"/>
          <p:cNvSpPr txBox="1"/>
          <p:nvPr>
            <p:ph idx="2" type="title"/>
          </p:nvPr>
        </p:nvSpPr>
        <p:spPr>
          <a:xfrm>
            <a:off x="1927950" y="3707650"/>
            <a:ext cx="5288100" cy="759000"/>
          </a:xfrm>
          <a:prstGeom prst="rect">
            <a:avLst/>
          </a:prstGeom>
        </p:spPr>
        <p:txBody>
          <a:bodyPr anchorCtr="0" anchor="t"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p:nvPr/>
        </p:nvSpPr>
        <p:spPr>
          <a:xfrm>
            <a:off x="0" y="0"/>
            <a:ext cx="9144000" cy="1145935"/>
          </a:xfrm>
          <a:custGeom>
            <a:rect b="b" l="l" r="r" t="t"/>
            <a:pathLst>
              <a:path extrusionOk="0" h="53436" w="285750">
                <a:moveTo>
                  <a:pt x="0" y="0"/>
                </a:moveTo>
                <a:lnTo>
                  <a:pt x="0" y="53435"/>
                </a:lnTo>
                <a:lnTo>
                  <a:pt x="239792" y="53435"/>
                </a:lnTo>
                <a:cubicBezTo>
                  <a:pt x="239875" y="53316"/>
                  <a:pt x="239982" y="53233"/>
                  <a:pt x="240101" y="53185"/>
                </a:cubicBezTo>
                <a:cubicBezTo>
                  <a:pt x="240234" y="53064"/>
                  <a:pt x="240408" y="52993"/>
                  <a:pt x="240584" y="52993"/>
                </a:cubicBezTo>
                <a:cubicBezTo>
                  <a:pt x="240598" y="52993"/>
                  <a:pt x="240612" y="52994"/>
                  <a:pt x="240625" y="52995"/>
                </a:cubicBezTo>
                <a:cubicBezTo>
                  <a:pt x="240875" y="53018"/>
                  <a:pt x="241090" y="53185"/>
                  <a:pt x="241161" y="53435"/>
                </a:cubicBezTo>
                <a:lnTo>
                  <a:pt x="285750" y="53435"/>
                </a:lnTo>
                <a:lnTo>
                  <a:pt x="285750"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4"/>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lvl1pPr lvl="0" algn="ctr">
              <a:spcBef>
                <a:spcPts val="0"/>
              </a:spcBef>
              <a:spcAft>
                <a:spcPts val="0"/>
              </a:spcAft>
              <a:buSzPts val="42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18" name="Google Shape;18;p4"/>
          <p:cNvSpPr txBox="1"/>
          <p:nvPr>
            <p:ph idx="1" type="body"/>
          </p:nvPr>
        </p:nvSpPr>
        <p:spPr>
          <a:xfrm>
            <a:off x="713225" y="1273500"/>
            <a:ext cx="7717500" cy="3335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Livvic"/>
              <a:buAutoNum type="arabicPeriod"/>
              <a:defRPr sz="1200"/>
            </a:lvl1pPr>
            <a:lvl2pPr indent="-304800" lvl="1" marL="914400">
              <a:spcBef>
                <a:spcPts val="0"/>
              </a:spcBef>
              <a:spcAft>
                <a:spcPts val="0"/>
              </a:spcAft>
              <a:buSzPts val="1200"/>
              <a:buFont typeface="Roboto Condensed Light"/>
              <a:buAutoNum type="alphaLcPeriod"/>
              <a:defRPr sz="1200"/>
            </a:lvl2pPr>
            <a:lvl3pPr indent="-304800" lvl="2" marL="1371600">
              <a:spcBef>
                <a:spcPts val="0"/>
              </a:spcBef>
              <a:spcAft>
                <a:spcPts val="0"/>
              </a:spcAft>
              <a:buSzPts val="1200"/>
              <a:buFont typeface="Roboto Condensed Light"/>
              <a:buAutoNum type="romanLcPeriod"/>
              <a:defRPr sz="1200"/>
            </a:lvl3pPr>
            <a:lvl4pPr indent="-304800" lvl="3" marL="1828800">
              <a:spcBef>
                <a:spcPts val="0"/>
              </a:spcBef>
              <a:spcAft>
                <a:spcPts val="0"/>
              </a:spcAft>
              <a:buSzPts val="1200"/>
              <a:buFont typeface="Roboto Condensed Light"/>
              <a:buAutoNum type="arabicPeriod"/>
              <a:defRPr sz="1200"/>
            </a:lvl4pPr>
            <a:lvl5pPr indent="-304800" lvl="4" marL="2286000">
              <a:spcBef>
                <a:spcPts val="0"/>
              </a:spcBef>
              <a:spcAft>
                <a:spcPts val="0"/>
              </a:spcAft>
              <a:buSzPts val="1200"/>
              <a:buFont typeface="Roboto Condensed Light"/>
              <a:buAutoNum type="alphaLcPeriod"/>
              <a:defRPr sz="1200"/>
            </a:lvl5pPr>
            <a:lvl6pPr indent="-304800" lvl="5" marL="2743200">
              <a:spcBef>
                <a:spcPts val="0"/>
              </a:spcBef>
              <a:spcAft>
                <a:spcPts val="0"/>
              </a:spcAft>
              <a:buSzPts val="1200"/>
              <a:buFont typeface="Roboto Condensed Light"/>
              <a:buAutoNum type="romanLcPeriod"/>
              <a:defRPr sz="1200"/>
            </a:lvl6pPr>
            <a:lvl7pPr indent="-304800" lvl="6" marL="3200400">
              <a:spcBef>
                <a:spcPts val="0"/>
              </a:spcBef>
              <a:spcAft>
                <a:spcPts val="0"/>
              </a:spcAft>
              <a:buSzPts val="1200"/>
              <a:buFont typeface="Roboto Condensed Light"/>
              <a:buAutoNum type="arabicPeriod"/>
              <a:defRPr sz="1200"/>
            </a:lvl7pPr>
            <a:lvl8pPr indent="-304800" lvl="7" marL="3657600">
              <a:spcBef>
                <a:spcPts val="0"/>
              </a:spcBef>
              <a:spcAft>
                <a:spcPts val="0"/>
              </a:spcAft>
              <a:buSzPts val="1200"/>
              <a:buFont typeface="Roboto Condensed Light"/>
              <a:buAutoNum type="alphaLcPeriod"/>
              <a:defRPr sz="1200"/>
            </a:lvl8pPr>
            <a:lvl9pPr indent="-304800" lvl="8" marL="4114800">
              <a:spcBef>
                <a:spcPts val="0"/>
              </a:spcBef>
              <a:spcAft>
                <a:spcPts val="0"/>
              </a:spcAft>
              <a:buSzPts val="1200"/>
              <a:buFont typeface="Roboto Condensed Light"/>
              <a:buAutoNum type="romanLcPeriod"/>
              <a:defRPr sz="12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AND_BODY_1">
    <p:spTree>
      <p:nvGrpSpPr>
        <p:cNvPr id="19" name="Shape 19"/>
        <p:cNvGrpSpPr/>
        <p:nvPr/>
      </p:nvGrpSpPr>
      <p:grpSpPr>
        <a:xfrm>
          <a:off x="0" y="0"/>
          <a:ext cx="0" cy="0"/>
          <a:chOff x="0" y="0"/>
          <a:chExt cx="0" cy="0"/>
        </a:xfrm>
      </p:grpSpPr>
      <p:sp>
        <p:nvSpPr>
          <p:cNvPr id="20" name="Google Shape;20;p5"/>
          <p:cNvSpPr/>
          <p:nvPr/>
        </p:nvSpPr>
        <p:spPr>
          <a:xfrm>
            <a:off x="0" y="0"/>
            <a:ext cx="9144000" cy="1145935"/>
          </a:xfrm>
          <a:custGeom>
            <a:rect b="b" l="l" r="r" t="t"/>
            <a:pathLst>
              <a:path extrusionOk="0" h="53436" w="285750">
                <a:moveTo>
                  <a:pt x="0" y="0"/>
                </a:moveTo>
                <a:lnTo>
                  <a:pt x="0" y="53435"/>
                </a:lnTo>
                <a:lnTo>
                  <a:pt x="239792" y="53435"/>
                </a:lnTo>
                <a:cubicBezTo>
                  <a:pt x="239875" y="53316"/>
                  <a:pt x="239982" y="53233"/>
                  <a:pt x="240101" y="53185"/>
                </a:cubicBezTo>
                <a:cubicBezTo>
                  <a:pt x="240234" y="53064"/>
                  <a:pt x="240408" y="52993"/>
                  <a:pt x="240584" y="52993"/>
                </a:cubicBezTo>
                <a:cubicBezTo>
                  <a:pt x="240598" y="52993"/>
                  <a:pt x="240612" y="52994"/>
                  <a:pt x="240625" y="52995"/>
                </a:cubicBezTo>
                <a:cubicBezTo>
                  <a:pt x="240875" y="53018"/>
                  <a:pt x="241090" y="53185"/>
                  <a:pt x="241161" y="53435"/>
                </a:cubicBezTo>
                <a:lnTo>
                  <a:pt x="285750" y="53435"/>
                </a:lnTo>
                <a:lnTo>
                  <a:pt x="28575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5"/>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2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6"/>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lvl1pPr lvl="0" algn="ctr">
              <a:spcBef>
                <a:spcPts val="0"/>
              </a:spcBef>
              <a:spcAft>
                <a:spcPts val="0"/>
              </a:spcAft>
              <a:buSzPts val="4000"/>
              <a:buNone/>
              <a:defRPr/>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4" name="Google Shape;24;p6"/>
          <p:cNvSpPr txBox="1"/>
          <p:nvPr>
            <p:ph idx="1" type="subTitle"/>
          </p:nvPr>
        </p:nvSpPr>
        <p:spPr>
          <a:xfrm>
            <a:off x="1170425" y="2339300"/>
            <a:ext cx="1956900" cy="570600"/>
          </a:xfrm>
          <a:prstGeom prst="rect">
            <a:avLst/>
          </a:prstGeom>
        </p:spPr>
        <p:txBody>
          <a:bodyPr anchorCtr="0" anchor="t" bIns="91425" lIns="91425" spcFirstLastPara="1" rIns="91425" wrap="square" tIns="91425">
            <a:noAutofit/>
          </a:bodyPr>
          <a:lstStyle>
            <a:lvl1pPr lvl="0" algn="ctr">
              <a:spcBef>
                <a:spcPts val="0"/>
              </a:spcBef>
              <a:spcAft>
                <a:spcPts val="0"/>
              </a:spcAft>
              <a:buSzPts val="3000"/>
              <a:buFont typeface="Chelsea Market"/>
              <a:buNone/>
              <a:defRPr sz="3000">
                <a:solidFill>
                  <a:schemeClr val="dk1"/>
                </a:solidFill>
                <a:latin typeface="Fredoka One"/>
                <a:ea typeface="Fredoka One"/>
                <a:cs typeface="Fredoka One"/>
                <a:sym typeface="Fredoka One"/>
              </a:defRPr>
            </a:lvl1pPr>
            <a:lvl2pPr lvl="1" algn="ctr">
              <a:spcBef>
                <a:spcPts val="0"/>
              </a:spcBef>
              <a:spcAft>
                <a:spcPts val="0"/>
              </a:spcAft>
              <a:buSzPts val="1600"/>
              <a:buFont typeface="Chelsea Market"/>
              <a:buNone/>
              <a:defRPr>
                <a:latin typeface="Chelsea Market"/>
                <a:ea typeface="Chelsea Market"/>
                <a:cs typeface="Chelsea Market"/>
                <a:sym typeface="Chelsea Market"/>
              </a:defRPr>
            </a:lvl2pPr>
            <a:lvl3pPr lvl="2" algn="ctr">
              <a:spcBef>
                <a:spcPts val="0"/>
              </a:spcBef>
              <a:spcAft>
                <a:spcPts val="0"/>
              </a:spcAft>
              <a:buSzPts val="1600"/>
              <a:buFont typeface="Chelsea Market"/>
              <a:buNone/>
              <a:defRPr>
                <a:latin typeface="Chelsea Market"/>
                <a:ea typeface="Chelsea Market"/>
                <a:cs typeface="Chelsea Market"/>
                <a:sym typeface="Chelsea Market"/>
              </a:defRPr>
            </a:lvl3pPr>
            <a:lvl4pPr lvl="3" algn="ctr">
              <a:spcBef>
                <a:spcPts val="0"/>
              </a:spcBef>
              <a:spcAft>
                <a:spcPts val="0"/>
              </a:spcAft>
              <a:buSzPts val="1600"/>
              <a:buFont typeface="Chelsea Market"/>
              <a:buNone/>
              <a:defRPr>
                <a:latin typeface="Chelsea Market"/>
                <a:ea typeface="Chelsea Market"/>
                <a:cs typeface="Chelsea Market"/>
                <a:sym typeface="Chelsea Market"/>
              </a:defRPr>
            </a:lvl4pPr>
            <a:lvl5pPr lvl="4" algn="ctr">
              <a:spcBef>
                <a:spcPts val="0"/>
              </a:spcBef>
              <a:spcAft>
                <a:spcPts val="0"/>
              </a:spcAft>
              <a:buSzPts val="1600"/>
              <a:buFont typeface="Chelsea Market"/>
              <a:buNone/>
              <a:defRPr>
                <a:latin typeface="Chelsea Market"/>
                <a:ea typeface="Chelsea Market"/>
                <a:cs typeface="Chelsea Market"/>
                <a:sym typeface="Chelsea Market"/>
              </a:defRPr>
            </a:lvl5pPr>
            <a:lvl6pPr lvl="5" algn="ctr">
              <a:spcBef>
                <a:spcPts val="0"/>
              </a:spcBef>
              <a:spcAft>
                <a:spcPts val="0"/>
              </a:spcAft>
              <a:buSzPts val="1600"/>
              <a:buFont typeface="Chelsea Market"/>
              <a:buNone/>
              <a:defRPr>
                <a:latin typeface="Chelsea Market"/>
                <a:ea typeface="Chelsea Market"/>
                <a:cs typeface="Chelsea Market"/>
                <a:sym typeface="Chelsea Market"/>
              </a:defRPr>
            </a:lvl6pPr>
            <a:lvl7pPr lvl="6" algn="ctr">
              <a:spcBef>
                <a:spcPts val="0"/>
              </a:spcBef>
              <a:spcAft>
                <a:spcPts val="0"/>
              </a:spcAft>
              <a:buSzPts val="1600"/>
              <a:buFont typeface="Chelsea Market"/>
              <a:buNone/>
              <a:defRPr>
                <a:latin typeface="Chelsea Market"/>
                <a:ea typeface="Chelsea Market"/>
                <a:cs typeface="Chelsea Market"/>
                <a:sym typeface="Chelsea Market"/>
              </a:defRPr>
            </a:lvl7pPr>
            <a:lvl8pPr lvl="7" algn="ctr">
              <a:spcBef>
                <a:spcPts val="0"/>
              </a:spcBef>
              <a:spcAft>
                <a:spcPts val="0"/>
              </a:spcAft>
              <a:buSzPts val="1600"/>
              <a:buFont typeface="Chelsea Market"/>
              <a:buNone/>
              <a:defRPr>
                <a:latin typeface="Chelsea Market"/>
                <a:ea typeface="Chelsea Market"/>
                <a:cs typeface="Chelsea Market"/>
                <a:sym typeface="Chelsea Market"/>
              </a:defRPr>
            </a:lvl8pPr>
            <a:lvl9pPr lvl="8" algn="ctr">
              <a:spcBef>
                <a:spcPts val="0"/>
              </a:spcBef>
              <a:spcAft>
                <a:spcPts val="0"/>
              </a:spcAft>
              <a:buSzPts val="1600"/>
              <a:buFont typeface="Chelsea Market"/>
              <a:buNone/>
              <a:defRPr>
                <a:latin typeface="Chelsea Market"/>
                <a:ea typeface="Chelsea Market"/>
                <a:cs typeface="Chelsea Market"/>
                <a:sym typeface="Chelsea Market"/>
              </a:defRPr>
            </a:lvl9pPr>
          </a:lstStyle>
          <a:p/>
        </p:txBody>
      </p:sp>
      <p:sp>
        <p:nvSpPr>
          <p:cNvPr id="25" name="Google Shape;25;p6"/>
          <p:cNvSpPr txBox="1"/>
          <p:nvPr>
            <p:ph idx="2" type="subTitle"/>
          </p:nvPr>
        </p:nvSpPr>
        <p:spPr>
          <a:xfrm>
            <a:off x="1170413" y="2909925"/>
            <a:ext cx="1956900" cy="755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solidFill>
                  <a:schemeClr val="dk1"/>
                </a:solidFill>
              </a:defRPr>
            </a:lvl1pPr>
            <a:lvl2pPr lvl="1" rtl="0" algn="ctr">
              <a:spcBef>
                <a:spcPts val="160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26" name="Google Shape;26;p6"/>
          <p:cNvSpPr txBox="1"/>
          <p:nvPr>
            <p:ph idx="3" type="subTitle"/>
          </p:nvPr>
        </p:nvSpPr>
        <p:spPr>
          <a:xfrm>
            <a:off x="6016625" y="2339300"/>
            <a:ext cx="1956900" cy="570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1600"/>
              <a:buFont typeface="Chelsea Market"/>
              <a:buNone/>
              <a:defRPr>
                <a:latin typeface="Chelsea Market"/>
                <a:ea typeface="Chelsea Market"/>
                <a:cs typeface="Chelsea Market"/>
                <a:sym typeface="Chelsea Market"/>
              </a:defRPr>
            </a:lvl2pPr>
            <a:lvl3pPr lvl="2" rtl="0" algn="ctr">
              <a:spcBef>
                <a:spcPts val="0"/>
              </a:spcBef>
              <a:spcAft>
                <a:spcPts val="0"/>
              </a:spcAft>
              <a:buSzPts val="1600"/>
              <a:buFont typeface="Chelsea Market"/>
              <a:buNone/>
              <a:defRPr>
                <a:latin typeface="Chelsea Market"/>
                <a:ea typeface="Chelsea Market"/>
                <a:cs typeface="Chelsea Market"/>
                <a:sym typeface="Chelsea Market"/>
              </a:defRPr>
            </a:lvl3pPr>
            <a:lvl4pPr lvl="3" rtl="0" algn="ctr">
              <a:spcBef>
                <a:spcPts val="0"/>
              </a:spcBef>
              <a:spcAft>
                <a:spcPts val="0"/>
              </a:spcAft>
              <a:buSzPts val="1600"/>
              <a:buFont typeface="Chelsea Market"/>
              <a:buNone/>
              <a:defRPr>
                <a:latin typeface="Chelsea Market"/>
                <a:ea typeface="Chelsea Market"/>
                <a:cs typeface="Chelsea Market"/>
                <a:sym typeface="Chelsea Market"/>
              </a:defRPr>
            </a:lvl4pPr>
            <a:lvl5pPr lvl="4" rtl="0" algn="ctr">
              <a:spcBef>
                <a:spcPts val="0"/>
              </a:spcBef>
              <a:spcAft>
                <a:spcPts val="0"/>
              </a:spcAft>
              <a:buSzPts val="1600"/>
              <a:buFont typeface="Chelsea Market"/>
              <a:buNone/>
              <a:defRPr>
                <a:latin typeface="Chelsea Market"/>
                <a:ea typeface="Chelsea Market"/>
                <a:cs typeface="Chelsea Market"/>
                <a:sym typeface="Chelsea Market"/>
              </a:defRPr>
            </a:lvl5pPr>
            <a:lvl6pPr lvl="5" rtl="0" algn="ctr">
              <a:spcBef>
                <a:spcPts val="0"/>
              </a:spcBef>
              <a:spcAft>
                <a:spcPts val="0"/>
              </a:spcAft>
              <a:buSzPts val="1600"/>
              <a:buFont typeface="Chelsea Market"/>
              <a:buNone/>
              <a:defRPr>
                <a:latin typeface="Chelsea Market"/>
                <a:ea typeface="Chelsea Market"/>
                <a:cs typeface="Chelsea Market"/>
                <a:sym typeface="Chelsea Market"/>
              </a:defRPr>
            </a:lvl6pPr>
            <a:lvl7pPr lvl="6" rtl="0" algn="ctr">
              <a:spcBef>
                <a:spcPts val="0"/>
              </a:spcBef>
              <a:spcAft>
                <a:spcPts val="0"/>
              </a:spcAft>
              <a:buSzPts val="1600"/>
              <a:buFont typeface="Chelsea Market"/>
              <a:buNone/>
              <a:defRPr>
                <a:latin typeface="Chelsea Market"/>
                <a:ea typeface="Chelsea Market"/>
                <a:cs typeface="Chelsea Market"/>
                <a:sym typeface="Chelsea Market"/>
              </a:defRPr>
            </a:lvl7pPr>
            <a:lvl8pPr lvl="7" rtl="0" algn="ctr">
              <a:spcBef>
                <a:spcPts val="0"/>
              </a:spcBef>
              <a:spcAft>
                <a:spcPts val="0"/>
              </a:spcAft>
              <a:buSzPts val="1600"/>
              <a:buFont typeface="Chelsea Market"/>
              <a:buNone/>
              <a:defRPr>
                <a:latin typeface="Chelsea Market"/>
                <a:ea typeface="Chelsea Market"/>
                <a:cs typeface="Chelsea Market"/>
                <a:sym typeface="Chelsea Market"/>
              </a:defRPr>
            </a:lvl8pPr>
            <a:lvl9pPr lvl="8" rtl="0" algn="ctr">
              <a:spcBef>
                <a:spcPts val="0"/>
              </a:spcBef>
              <a:spcAft>
                <a:spcPts val="0"/>
              </a:spcAft>
              <a:buSzPts val="1600"/>
              <a:buFont typeface="Chelsea Market"/>
              <a:buNone/>
              <a:defRPr>
                <a:latin typeface="Chelsea Market"/>
                <a:ea typeface="Chelsea Market"/>
                <a:cs typeface="Chelsea Market"/>
                <a:sym typeface="Chelsea Market"/>
              </a:defRPr>
            </a:lvl9pPr>
          </a:lstStyle>
          <a:p/>
        </p:txBody>
      </p:sp>
      <p:sp>
        <p:nvSpPr>
          <p:cNvPr id="27" name="Google Shape;27;p6"/>
          <p:cNvSpPr txBox="1"/>
          <p:nvPr>
            <p:ph idx="4" type="subTitle"/>
          </p:nvPr>
        </p:nvSpPr>
        <p:spPr>
          <a:xfrm>
            <a:off x="6016613" y="2909925"/>
            <a:ext cx="1956900" cy="755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solidFill>
                  <a:schemeClr val="dk1"/>
                </a:solidFill>
              </a:defRPr>
            </a:lvl1pPr>
            <a:lvl2pPr lvl="1" rtl="0" algn="ctr">
              <a:spcBef>
                <a:spcPts val="160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7"/>
          <p:cNvSpPr/>
          <p:nvPr/>
        </p:nvSpPr>
        <p:spPr>
          <a:xfrm>
            <a:off x="0" y="0"/>
            <a:ext cx="9144000" cy="1145935"/>
          </a:xfrm>
          <a:custGeom>
            <a:rect b="b" l="l" r="r" t="t"/>
            <a:pathLst>
              <a:path extrusionOk="0" h="53436" w="285750">
                <a:moveTo>
                  <a:pt x="0" y="0"/>
                </a:moveTo>
                <a:lnTo>
                  <a:pt x="0" y="53435"/>
                </a:lnTo>
                <a:lnTo>
                  <a:pt x="239792" y="53435"/>
                </a:lnTo>
                <a:cubicBezTo>
                  <a:pt x="239875" y="53316"/>
                  <a:pt x="239982" y="53233"/>
                  <a:pt x="240101" y="53185"/>
                </a:cubicBezTo>
                <a:cubicBezTo>
                  <a:pt x="240234" y="53064"/>
                  <a:pt x="240408" y="52993"/>
                  <a:pt x="240584" y="52993"/>
                </a:cubicBezTo>
                <a:cubicBezTo>
                  <a:pt x="240598" y="52993"/>
                  <a:pt x="240612" y="52994"/>
                  <a:pt x="240625" y="52995"/>
                </a:cubicBezTo>
                <a:cubicBezTo>
                  <a:pt x="240875" y="53018"/>
                  <a:pt x="241090" y="53185"/>
                  <a:pt x="241161" y="53435"/>
                </a:cubicBezTo>
                <a:lnTo>
                  <a:pt x="285750" y="53435"/>
                </a:lnTo>
                <a:lnTo>
                  <a:pt x="28575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7"/>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lvl1pPr lvl="0" algn="ctr">
              <a:spcBef>
                <a:spcPts val="0"/>
              </a:spcBef>
              <a:spcAft>
                <a:spcPts val="0"/>
              </a:spcAft>
              <a:buSzPts val="4000"/>
              <a:buNone/>
              <a:defRPr/>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me 2">
  <p:cSld name="TITLE_ONLY_2">
    <p:spTree>
      <p:nvGrpSpPr>
        <p:cNvPr id="31" name="Shape 31"/>
        <p:cNvGrpSpPr/>
        <p:nvPr/>
      </p:nvGrpSpPr>
      <p:grpSpPr>
        <a:xfrm>
          <a:off x="0" y="0"/>
          <a:ext cx="0" cy="0"/>
          <a:chOff x="0" y="0"/>
          <a:chExt cx="0" cy="0"/>
        </a:xfrm>
      </p:grpSpPr>
      <p:sp>
        <p:nvSpPr>
          <p:cNvPr id="32" name="Google Shape;32;p8"/>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a:solidFill>
                  <a:schemeClr val="dk1"/>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ame 1">
  <p:cSld name="CUSTOM_4">
    <p:spTree>
      <p:nvGrpSpPr>
        <p:cNvPr id="33" name="Shape 33"/>
        <p:cNvGrpSpPr/>
        <p:nvPr/>
      </p:nvGrpSpPr>
      <p:grpSpPr>
        <a:xfrm>
          <a:off x="0" y="0"/>
          <a:ext cx="0" cy="0"/>
          <a:chOff x="0" y="0"/>
          <a:chExt cx="0" cy="0"/>
        </a:xfrm>
      </p:grpSpPr>
      <p:sp>
        <p:nvSpPr>
          <p:cNvPr id="34" name="Google Shape;34;p9"/>
          <p:cNvSpPr txBox="1"/>
          <p:nvPr>
            <p:ph type="title"/>
          </p:nvPr>
        </p:nvSpPr>
        <p:spPr>
          <a:xfrm>
            <a:off x="4572000" y="337575"/>
            <a:ext cx="3858600" cy="1261500"/>
          </a:xfrm>
          <a:prstGeom prst="rect">
            <a:avLst/>
          </a:prstGeom>
        </p:spPr>
        <p:txBody>
          <a:bodyPr anchorCtr="0" anchor="t" bIns="91425" lIns="91425" spcFirstLastPara="1" rIns="91425" wrap="square" tIns="91425">
            <a:noAutofit/>
          </a:bodyPr>
          <a:lstStyle>
            <a:lvl1pPr lvl="0" rtl="0" algn="r">
              <a:spcBef>
                <a:spcPts val="0"/>
              </a:spcBef>
              <a:spcAft>
                <a:spcPts val="0"/>
              </a:spcAft>
              <a:buSzPts val="4000"/>
              <a:buNone/>
              <a:defRPr>
                <a:solidFill>
                  <a:schemeClr val="dk1"/>
                </a:solidFill>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p:txBody>
      </p:sp>
      <p:grpSp>
        <p:nvGrpSpPr>
          <p:cNvPr id="35" name="Google Shape;35;p9"/>
          <p:cNvGrpSpPr/>
          <p:nvPr/>
        </p:nvGrpSpPr>
        <p:grpSpPr>
          <a:xfrm>
            <a:off x="1070889" y="-18840"/>
            <a:ext cx="3488385" cy="5162567"/>
            <a:chOff x="2038900" y="238125"/>
            <a:chExt cx="3538275" cy="5236400"/>
          </a:xfrm>
        </p:grpSpPr>
        <p:sp>
          <p:nvSpPr>
            <p:cNvPr id="36" name="Google Shape;36;p9"/>
            <p:cNvSpPr/>
            <p:nvPr/>
          </p:nvSpPr>
          <p:spPr>
            <a:xfrm>
              <a:off x="2038900" y="238125"/>
              <a:ext cx="3523675" cy="5236400"/>
            </a:xfrm>
            <a:custGeom>
              <a:rect b="b" l="l" r="r" t="t"/>
              <a:pathLst>
                <a:path extrusionOk="0" h="209456" w="140947">
                  <a:moveTo>
                    <a:pt x="0" y="0"/>
                  </a:moveTo>
                  <a:lnTo>
                    <a:pt x="0" y="209455"/>
                  </a:lnTo>
                  <a:lnTo>
                    <a:pt x="123046" y="209455"/>
                  </a:lnTo>
                  <a:cubicBezTo>
                    <a:pt x="130370" y="209455"/>
                    <a:pt x="136289" y="203504"/>
                    <a:pt x="136289" y="196196"/>
                  </a:cubicBezTo>
                  <a:cubicBezTo>
                    <a:pt x="136289" y="188887"/>
                    <a:pt x="130370" y="182952"/>
                    <a:pt x="123046" y="182952"/>
                  </a:cubicBezTo>
                  <a:lnTo>
                    <a:pt x="97963" y="182952"/>
                  </a:lnTo>
                  <a:cubicBezTo>
                    <a:pt x="95043" y="182952"/>
                    <a:pt x="92675" y="180584"/>
                    <a:pt x="92675" y="177664"/>
                  </a:cubicBezTo>
                  <a:cubicBezTo>
                    <a:pt x="92675" y="174743"/>
                    <a:pt x="95043" y="172376"/>
                    <a:pt x="97963" y="172376"/>
                  </a:cubicBezTo>
                  <a:lnTo>
                    <a:pt x="118784" y="172376"/>
                  </a:lnTo>
                  <a:cubicBezTo>
                    <a:pt x="122588" y="172376"/>
                    <a:pt x="125666" y="169297"/>
                    <a:pt x="125666" y="165493"/>
                  </a:cubicBezTo>
                  <a:cubicBezTo>
                    <a:pt x="125666" y="161673"/>
                    <a:pt x="122588" y="158595"/>
                    <a:pt x="118784" y="158595"/>
                  </a:cubicBezTo>
                  <a:lnTo>
                    <a:pt x="82083" y="158595"/>
                  </a:lnTo>
                  <a:cubicBezTo>
                    <a:pt x="82005" y="158598"/>
                    <a:pt x="81928" y="158599"/>
                    <a:pt x="81851" y="158599"/>
                  </a:cubicBezTo>
                  <a:cubicBezTo>
                    <a:pt x="78639" y="158599"/>
                    <a:pt x="75971" y="156054"/>
                    <a:pt x="75848" y="152802"/>
                  </a:cubicBezTo>
                  <a:cubicBezTo>
                    <a:pt x="75737" y="149487"/>
                    <a:pt x="78342" y="146677"/>
                    <a:pt x="81657" y="146567"/>
                  </a:cubicBezTo>
                  <a:lnTo>
                    <a:pt x="120836" y="146567"/>
                  </a:lnTo>
                  <a:cubicBezTo>
                    <a:pt x="126503" y="146567"/>
                    <a:pt x="131096" y="141973"/>
                    <a:pt x="131096" y="136306"/>
                  </a:cubicBezTo>
                  <a:cubicBezTo>
                    <a:pt x="131096" y="130639"/>
                    <a:pt x="126503" y="126046"/>
                    <a:pt x="120836" y="126046"/>
                  </a:cubicBezTo>
                  <a:lnTo>
                    <a:pt x="108744" y="126046"/>
                  </a:lnTo>
                  <a:cubicBezTo>
                    <a:pt x="108695" y="126046"/>
                    <a:pt x="108647" y="126047"/>
                    <a:pt x="108598" y="126047"/>
                  </a:cubicBezTo>
                  <a:cubicBezTo>
                    <a:pt x="101830" y="126047"/>
                    <a:pt x="96305" y="120614"/>
                    <a:pt x="96227" y="113844"/>
                  </a:cubicBezTo>
                  <a:cubicBezTo>
                    <a:pt x="96148" y="107024"/>
                    <a:pt x="101625" y="101421"/>
                    <a:pt x="108429" y="101342"/>
                  </a:cubicBezTo>
                  <a:lnTo>
                    <a:pt x="125177" y="101342"/>
                  </a:lnTo>
                  <a:cubicBezTo>
                    <a:pt x="128460" y="101342"/>
                    <a:pt x="131096" y="98706"/>
                    <a:pt x="131096" y="95422"/>
                  </a:cubicBezTo>
                  <a:cubicBezTo>
                    <a:pt x="131096" y="92139"/>
                    <a:pt x="128460" y="89503"/>
                    <a:pt x="125177" y="89503"/>
                  </a:cubicBezTo>
                  <a:lnTo>
                    <a:pt x="93101" y="89503"/>
                  </a:lnTo>
                  <a:cubicBezTo>
                    <a:pt x="89549" y="89503"/>
                    <a:pt x="86645" y="86630"/>
                    <a:pt x="86645" y="83047"/>
                  </a:cubicBezTo>
                  <a:cubicBezTo>
                    <a:pt x="86645" y="79495"/>
                    <a:pt x="89549" y="76606"/>
                    <a:pt x="93101" y="76606"/>
                  </a:cubicBezTo>
                  <a:lnTo>
                    <a:pt x="133306" y="76606"/>
                  </a:lnTo>
                  <a:cubicBezTo>
                    <a:pt x="137536" y="76606"/>
                    <a:pt x="140946" y="73181"/>
                    <a:pt x="140946" y="68966"/>
                  </a:cubicBezTo>
                  <a:cubicBezTo>
                    <a:pt x="140946" y="64736"/>
                    <a:pt x="137536" y="61326"/>
                    <a:pt x="133306" y="61326"/>
                  </a:cubicBezTo>
                  <a:lnTo>
                    <a:pt x="116416" y="61326"/>
                  </a:lnTo>
                  <a:cubicBezTo>
                    <a:pt x="112185" y="61326"/>
                    <a:pt x="108776" y="57916"/>
                    <a:pt x="108776" y="53686"/>
                  </a:cubicBezTo>
                  <a:lnTo>
                    <a:pt x="108776" y="37111"/>
                  </a:lnTo>
                  <a:cubicBezTo>
                    <a:pt x="108776" y="29013"/>
                    <a:pt x="102193" y="22415"/>
                    <a:pt x="94080" y="22415"/>
                  </a:cubicBezTo>
                  <a:lnTo>
                    <a:pt x="71649" y="22415"/>
                  </a:lnTo>
                  <a:cubicBezTo>
                    <a:pt x="65714" y="22415"/>
                    <a:pt x="60915" y="17601"/>
                    <a:pt x="60915" y="11681"/>
                  </a:cubicBezTo>
                  <a:cubicBezTo>
                    <a:pt x="60915" y="5998"/>
                    <a:pt x="56479" y="1326"/>
                    <a:pt x="50813" y="994"/>
                  </a:cubicBezTo>
                  <a:lnTo>
                    <a:pt x="0"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p:nvPr/>
          </p:nvSpPr>
          <p:spPr>
            <a:xfrm>
              <a:off x="4666725" y="2981200"/>
              <a:ext cx="910450" cy="249825"/>
            </a:xfrm>
            <a:custGeom>
              <a:rect b="b" l="l" r="r" t="t"/>
              <a:pathLst>
                <a:path extrusionOk="0" h="9993" w="36418">
                  <a:moveTo>
                    <a:pt x="4989" y="1"/>
                  </a:moveTo>
                  <a:cubicBezTo>
                    <a:pt x="2226" y="1"/>
                    <a:pt x="1" y="2258"/>
                    <a:pt x="1" y="5005"/>
                  </a:cubicBezTo>
                  <a:cubicBezTo>
                    <a:pt x="1" y="7767"/>
                    <a:pt x="2226" y="9993"/>
                    <a:pt x="4989" y="9993"/>
                  </a:cubicBezTo>
                  <a:lnTo>
                    <a:pt x="31429" y="9993"/>
                  </a:lnTo>
                  <a:cubicBezTo>
                    <a:pt x="34191" y="9993"/>
                    <a:pt x="36417" y="7736"/>
                    <a:pt x="36417" y="5005"/>
                  </a:cubicBezTo>
                  <a:cubicBezTo>
                    <a:pt x="36417" y="2242"/>
                    <a:pt x="34191" y="1"/>
                    <a:pt x="3142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p:nvPr/>
          </p:nvSpPr>
          <p:spPr>
            <a:xfrm>
              <a:off x="4228300" y="421625"/>
              <a:ext cx="910025" cy="249825"/>
            </a:xfrm>
            <a:custGeom>
              <a:rect b="b" l="l" r="r" t="t"/>
              <a:pathLst>
                <a:path extrusionOk="0" h="9993" w="36401">
                  <a:moveTo>
                    <a:pt x="4988" y="0"/>
                  </a:moveTo>
                  <a:cubicBezTo>
                    <a:pt x="2226" y="0"/>
                    <a:pt x="0" y="2226"/>
                    <a:pt x="0" y="4988"/>
                  </a:cubicBezTo>
                  <a:cubicBezTo>
                    <a:pt x="0" y="7751"/>
                    <a:pt x="2226" y="9992"/>
                    <a:pt x="4988" y="9992"/>
                  </a:cubicBezTo>
                  <a:lnTo>
                    <a:pt x="31413" y="9992"/>
                  </a:lnTo>
                  <a:cubicBezTo>
                    <a:pt x="34175" y="9992"/>
                    <a:pt x="36401" y="7751"/>
                    <a:pt x="36401" y="4988"/>
                  </a:cubicBezTo>
                  <a:cubicBezTo>
                    <a:pt x="36401" y="2226"/>
                    <a:pt x="34175" y="0"/>
                    <a:pt x="31413"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9"/>
          <p:cNvSpPr/>
          <p:nvPr/>
        </p:nvSpPr>
        <p:spPr>
          <a:xfrm>
            <a:off x="-7975" y="-7975"/>
            <a:ext cx="1572000" cy="51516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lumns">
  <p:cSld name="TITLE_ONLY_1">
    <p:spTree>
      <p:nvGrpSpPr>
        <p:cNvPr id="40" name="Shape 40"/>
        <p:cNvGrpSpPr/>
        <p:nvPr/>
      </p:nvGrpSpPr>
      <p:grpSpPr>
        <a:xfrm>
          <a:off x="0" y="0"/>
          <a:ext cx="0" cy="0"/>
          <a:chOff x="0" y="0"/>
          <a:chExt cx="0" cy="0"/>
        </a:xfrm>
      </p:grpSpPr>
      <p:sp>
        <p:nvSpPr>
          <p:cNvPr id="41" name="Google Shape;41;p10"/>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a:lvl1pPr>
            <a:lvl2pPr lvl="1" rtl="0" algn="ctr">
              <a:spcBef>
                <a:spcPts val="0"/>
              </a:spcBef>
              <a:spcAft>
                <a:spcPts val="0"/>
              </a:spcAft>
              <a:buSzPts val="4000"/>
              <a:buNone/>
              <a:defRPr sz="4000"/>
            </a:lvl2pPr>
            <a:lvl3pPr lvl="2" rtl="0" algn="ctr">
              <a:spcBef>
                <a:spcPts val="0"/>
              </a:spcBef>
              <a:spcAft>
                <a:spcPts val="0"/>
              </a:spcAft>
              <a:buSzPts val="4000"/>
              <a:buNone/>
              <a:defRPr sz="4000"/>
            </a:lvl3pPr>
            <a:lvl4pPr lvl="3" rtl="0" algn="ctr">
              <a:spcBef>
                <a:spcPts val="0"/>
              </a:spcBef>
              <a:spcAft>
                <a:spcPts val="0"/>
              </a:spcAft>
              <a:buSzPts val="4000"/>
              <a:buNone/>
              <a:defRPr sz="4000"/>
            </a:lvl4pPr>
            <a:lvl5pPr lvl="4" rtl="0" algn="ctr">
              <a:spcBef>
                <a:spcPts val="0"/>
              </a:spcBef>
              <a:spcAft>
                <a:spcPts val="0"/>
              </a:spcAft>
              <a:buSzPts val="4000"/>
              <a:buNone/>
              <a:defRPr sz="4000"/>
            </a:lvl5pPr>
            <a:lvl6pPr lvl="5" rtl="0" algn="ctr">
              <a:spcBef>
                <a:spcPts val="0"/>
              </a:spcBef>
              <a:spcAft>
                <a:spcPts val="0"/>
              </a:spcAft>
              <a:buSzPts val="4000"/>
              <a:buNone/>
              <a:defRPr sz="4000"/>
            </a:lvl6pPr>
            <a:lvl7pPr lvl="6" rtl="0" algn="ctr">
              <a:spcBef>
                <a:spcPts val="0"/>
              </a:spcBef>
              <a:spcAft>
                <a:spcPts val="0"/>
              </a:spcAft>
              <a:buSzPts val="4000"/>
              <a:buNone/>
              <a:defRPr sz="4000"/>
            </a:lvl7pPr>
            <a:lvl8pPr lvl="7" rtl="0" algn="ctr">
              <a:spcBef>
                <a:spcPts val="0"/>
              </a:spcBef>
              <a:spcAft>
                <a:spcPts val="0"/>
              </a:spcAft>
              <a:buSzPts val="4000"/>
              <a:buNone/>
              <a:defRPr sz="4000"/>
            </a:lvl8pPr>
            <a:lvl9pPr lvl="8" rtl="0" algn="ctr">
              <a:spcBef>
                <a:spcPts val="0"/>
              </a:spcBef>
              <a:spcAft>
                <a:spcPts val="0"/>
              </a:spcAft>
              <a:buSzPts val="4000"/>
              <a:buNone/>
              <a:defRPr sz="4000"/>
            </a:lvl9pPr>
          </a:lstStyle>
          <a:p/>
        </p:txBody>
      </p:sp>
      <p:sp>
        <p:nvSpPr>
          <p:cNvPr id="42" name="Google Shape;42;p10"/>
          <p:cNvSpPr txBox="1"/>
          <p:nvPr>
            <p:ph idx="1" type="subTitle"/>
          </p:nvPr>
        </p:nvSpPr>
        <p:spPr>
          <a:xfrm>
            <a:off x="3593550" y="3411425"/>
            <a:ext cx="1956900" cy="658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43" name="Google Shape;43;p10"/>
          <p:cNvSpPr txBox="1"/>
          <p:nvPr>
            <p:ph idx="2" type="subTitle"/>
          </p:nvPr>
        </p:nvSpPr>
        <p:spPr>
          <a:xfrm>
            <a:off x="3593550" y="2753025"/>
            <a:ext cx="1956900" cy="658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44" name="Google Shape;44;p10"/>
          <p:cNvSpPr txBox="1"/>
          <p:nvPr>
            <p:ph idx="3" type="subTitle"/>
          </p:nvPr>
        </p:nvSpPr>
        <p:spPr>
          <a:xfrm>
            <a:off x="6119525" y="3411425"/>
            <a:ext cx="1956900" cy="658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45" name="Google Shape;45;p10"/>
          <p:cNvSpPr txBox="1"/>
          <p:nvPr>
            <p:ph idx="4" type="subTitle"/>
          </p:nvPr>
        </p:nvSpPr>
        <p:spPr>
          <a:xfrm>
            <a:off x="6119525" y="2753025"/>
            <a:ext cx="1956900" cy="658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46" name="Google Shape;46;p10"/>
          <p:cNvSpPr txBox="1"/>
          <p:nvPr>
            <p:ph idx="5" type="subTitle"/>
          </p:nvPr>
        </p:nvSpPr>
        <p:spPr>
          <a:xfrm>
            <a:off x="1067575" y="3411425"/>
            <a:ext cx="1956900" cy="658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47" name="Google Shape;47;p10"/>
          <p:cNvSpPr txBox="1"/>
          <p:nvPr>
            <p:ph idx="6" type="subTitle"/>
          </p:nvPr>
        </p:nvSpPr>
        <p:spPr>
          <a:xfrm>
            <a:off x="1067575" y="2753025"/>
            <a:ext cx="1956900" cy="658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8" name="Shape 48"/>
        <p:cNvGrpSpPr/>
        <p:nvPr/>
      </p:nvGrpSpPr>
      <p:grpSpPr>
        <a:xfrm>
          <a:off x="0" y="0"/>
          <a:ext cx="0" cy="0"/>
          <a:chOff x="0" y="0"/>
          <a:chExt cx="0" cy="0"/>
        </a:xfrm>
      </p:grpSpPr>
      <p:sp>
        <p:nvSpPr>
          <p:cNvPr id="49" name="Google Shape;49;p11"/>
          <p:cNvSpPr txBox="1"/>
          <p:nvPr>
            <p:ph idx="1" type="subTitle"/>
          </p:nvPr>
        </p:nvSpPr>
        <p:spPr>
          <a:xfrm>
            <a:off x="1579950" y="1886425"/>
            <a:ext cx="5984100" cy="1127400"/>
          </a:xfrm>
          <a:prstGeom prst="rect">
            <a:avLst/>
          </a:prstGeom>
        </p:spPr>
        <p:txBody>
          <a:bodyPr anchorCtr="0" anchor="ctr" bIns="91425" lIns="91425" spcFirstLastPara="1" rIns="91425" wrap="square" tIns="91425">
            <a:noAutofit/>
          </a:bodyPr>
          <a:lstStyle>
            <a:lvl1pPr lvl="0" algn="ctr">
              <a:spcBef>
                <a:spcPts val="0"/>
              </a:spcBef>
              <a:spcAft>
                <a:spcPts val="0"/>
              </a:spcAft>
              <a:buSzPts val="1600"/>
              <a:buNone/>
              <a:defRPr sz="1800">
                <a:solidFill>
                  <a:schemeClr val="dk1"/>
                </a:solidFill>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
        <p:nvSpPr>
          <p:cNvPr id="50" name="Google Shape;50;p11"/>
          <p:cNvSpPr txBox="1"/>
          <p:nvPr>
            <p:ph type="title"/>
          </p:nvPr>
        </p:nvSpPr>
        <p:spPr>
          <a:xfrm>
            <a:off x="713225" y="337575"/>
            <a:ext cx="7717500" cy="1303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51" name="Google Shape;51;p11"/>
          <p:cNvSpPr/>
          <p:nvPr/>
        </p:nvSpPr>
        <p:spPr>
          <a:xfrm>
            <a:off x="-11000" y="-7975"/>
            <a:ext cx="9144000" cy="11541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column text 3">
  <p:cSld name="ONE_COLUMN_TEXT_2">
    <p:bg>
      <p:bgPr>
        <a:solidFill>
          <a:schemeClr val="accent5"/>
        </a:solidFill>
      </p:bgPr>
    </p:bg>
    <p:spTree>
      <p:nvGrpSpPr>
        <p:cNvPr id="52" name="Shape 52"/>
        <p:cNvGrpSpPr/>
        <p:nvPr/>
      </p:nvGrpSpPr>
      <p:grpSpPr>
        <a:xfrm>
          <a:off x="0" y="0"/>
          <a:ext cx="0" cy="0"/>
          <a:chOff x="0" y="0"/>
          <a:chExt cx="0" cy="0"/>
        </a:xfrm>
      </p:grpSpPr>
      <p:grpSp>
        <p:nvGrpSpPr>
          <p:cNvPr id="53" name="Google Shape;53;p12"/>
          <p:cNvGrpSpPr/>
          <p:nvPr/>
        </p:nvGrpSpPr>
        <p:grpSpPr>
          <a:xfrm flipH="1">
            <a:off x="3976852" y="-79792"/>
            <a:ext cx="5342691" cy="5223525"/>
            <a:chOff x="959850" y="238125"/>
            <a:chExt cx="5695225" cy="5223525"/>
          </a:xfrm>
        </p:grpSpPr>
        <p:sp>
          <p:nvSpPr>
            <p:cNvPr id="54" name="Google Shape;54;p12"/>
            <p:cNvSpPr/>
            <p:nvPr/>
          </p:nvSpPr>
          <p:spPr>
            <a:xfrm>
              <a:off x="959850" y="238125"/>
              <a:ext cx="5680800" cy="5223525"/>
            </a:xfrm>
            <a:custGeom>
              <a:rect b="b" l="l" r="r" t="t"/>
              <a:pathLst>
                <a:path extrusionOk="0" h="208941" w="227232">
                  <a:moveTo>
                    <a:pt x="0" y="0"/>
                  </a:moveTo>
                  <a:lnTo>
                    <a:pt x="0" y="208941"/>
                  </a:lnTo>
                  <a:lnTo>
                    <a:pt x="209519" y="208941"/>
                  </a:lnTo>
                  <a:cubicBezTo>
                    <a:pt x="216766" y="208941"/>
                    <a:pt x="222639" y="203068"/>
                    <a:pt x="222639" y="195821"/>
                  </a:cubicBezTo>
                  <a:cubicBezTo>
                    <a:pt x="222639" y="188589"/>
                    <a:pt x="216750" y="182700"/>
                    <a:pt x="209519" y="182700"/>
                  </a:cubicBezTo>
                  <a:lnTo>
                    <a:pt x="184699" y="182700"/>
                  </a:lnTo>
                  <a:cubicBezTo>
                    <a:pt x="181810" y="182700"/>
                    <a:pt x="179467" y="180357"/>
                    <a:pt x="179467" y="177468"/>
                  </a:cubicBezTo>
                  <a:cubicBezTo>
                    <a:pt x="179467" y="174578"/>
                    <a:pt x="181810" y="172235"/>
                    <a:pt x="184699" y="172235"/>
                  </a:cubicBezTo>
                  <a:lnTo>
                    <a:pt x="205286" y="172235"/>
                  </a:lnTo>
                  <a:cubicBezTo>
                    <a:pt x="209050" y="172235"/>
                    <a:pt x="212096" y="169189"/>
                    <a:pt x="212096" y="165425"/>
                  </a:cubicBezTo>
                  <a:cubicBezTo>
                    <a:pt x="212096" y="161661"/>
                    <a:pt x="209050" y="158615"/>
                    <a:pt x="205286" y="158615"/>
                  </a:cubicBezTo>
                  <a:lnTo>
                    <a:pt x="168971" y="158615"/>
                  </a:lnTo>
                  <a:cubicBezTo>
                    <a:pt x="168903" y="158617"/>
                    <a:pt x="168835" y="158619"/>
                    <a:pt x="168767" y="158619"/>
                  </a:cubicBezTo>
                  <a:cubicBezTo>
                    <a:pt x="165576" y="158619"/>
                    <a:pt x="162908" y="156110"/>
                    <a:pt x="162801" y="152867"/>
                  </a:cubicBezTo>
                  <a:cubicBezTo>
                    <a:pt x="162676" y="149587"/>
                    <a:pt x="165253" y="146822"/>
                    <a:pt x="168533" y="146698"/>
                  </a:cubicBezTo>
                  <a:lnTo>
                    <a:pt x="207332" y="146698"/>
                  </a:lnTo>
                  <a:cubicBezTo>
                    <a:pt x="212939" y="146698"/>
                    <a:pt x="217485" y="142152"/>
                    <a:pt x="217485" y="136545"/>
                  </a:cubicBezTo>
                  <a:cubicBezTo>
                    <a:pt x="217485" y="130953"/>
                    <a:pt x="212939" y="126392"/>
                    <a:pt x="207332" y="126392"/>
                  </a:cubicBezTo>
                  <a:lnTo>
                    <a:pt x="195367" y="126392"/>
                  </a:lnTo>
                  <a:cubicBezTo>
                    <a:pt x="195319" y="126393"/>
                    <a:pt x="195271" y="126393"/>
                    <a:pt x="195223" y="126393"/>
                  </a:cubicBezTo>
                  <a:cubicBezTo>
                    <a:pt x="188525" y="126393"/>
                    <a:pt x="183059" y="121018"/>
                    <a:pt x="182981" y="114334"/>
                  </a:cubicBezTo>
                  <a:cubicBezTo>
                    <a:pt x="182903" y="107602"/>
                    <a:pt x="188307" y="102057"/>
                    <a:pt x="195055" y="101979"/>
                  </a:cubicBezTo>
                  <a:lnTo>
                    <a:pt x="211627" y="101979"/>
                  </a:lnTo>
                  <a:cubicBezTo>
                    <a:pt x="214860" y="101979"/>
                    <a:pt x="217485" y="99355"/>
                    <a:pt x="217485" y="96122"/>
                  </a:cubicBezTo>
                  <a:cubicBezTo>
                    <a:pt x="217485" y="92873"/>
                    <a:pt x="214860" y="90265"/>
                    <a:pt x="211627" y="90265"/>
                  </a:cubicBezTo>
                  <a:lnTo>
                    <a:pt x="179873" y="90265"/>
                  </a:lnTo>
                  <a:cubicBezTo>
                    <a:pt x="176359" y="90265"/>
                    <a:pt x="173500" y="87406"/>
                    <a:pt x="173500" y="83876"/>
                  </a:cubicBezTo>
                  <a:cubicBezTo>
                    <a:pt x="173500" y="80346"/>
                    <a:pt x="176359" y="77472"/>
                    <a:pt x="179873" y="77472"/>
                  </a:cubicBezTo>
                  <a:lnTo>
                    <a:pt x="219671" y="77472"/>
                  </a:lnTo>
                  <a:cubicBezTo>
                    <a:pt x="223842" y="77472"/>
                    <a:pt x="227231" y="74098"/>
                    <a:pt x="227231" y="69912"/>
                  </a:cubicBezTo>
                  <a:cubicBezTo>
                    <a:pt x="227231" y="67648"/>
                    <a:pt x="226185" y="65492"/>
                    <a:pt x="224435" y="64055"/>
                  </a:cubicBezTo>
                  <a:cubicBezTo>
                    <a:pt x="223076" y="62962"/>
                    <a:pt x="221405" y="62353"/>
                    <a:pt x="219671" y="62353"/>
                  </a:cubicBezTo>
                  <a:lnTo>
                    <a:pt x="202958" y="62353"/>
                  </a:lnTo>
                  <a:cubicBezTo>
                    <a:pt x="198772" y="62353"/>
                    <a:pt x="195399" y="58979"/>
                    <a:pt x="195399" y="54809"/>
                  </a:cubicBezTo>
                  <a:lnTo>
                    <a:pt x="195399" y="38408"/>
                  </a:lnTo>
                  <a:cubicBezTo>
                    <a:pt x="195399" y="30380"/>
                    <a:pt x="188885" y="23851"/>
                    <a:pt x="180857" y="23851"/>
                  </a:cubicBezTo>
                  <a:lnTo>
                    <a:pt x="158662" y="23851"/>
                  </a:lnTo>
                  <a:cubicBezTo>
                    <a:pt x="152773" y="23851"/>
                    <a:pt x="148041" y="19103"/>
                    <a:pt x="148041" y="13245"/>
                  </a:cubicBezTo>
                  <a:cubicBezTo>
                    <a:pt x="148041" y="7622"/>
                    <a:pt x="143667" y="2968"/>
                    <a:pt x="138044" y="2640"/>
                  </a:cubicBez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2"/>
            <p:cNvSpPr/>
            <p:nvPr/>
          </p:nvSpPr>
          <p:spPr>
            <a:xfrm>
              <a:off x="5754600" y="2994550"/>
              <a:ext cx="900475" cy="246800"/>
            </a:xfrm>
            <a:custGeom>
              <a:rect b="b" l="l" r="r" t="t"/>
              <a:pathLst>
                <a:path extrusionOk="0" h="9872" w="36019">
                  <a:moveTo>
                    <a:pt x="4936" y="0"/>
                  </a:moveTo>
                  <a:cubicBezTo>
                    <a:pt x="2203" y="0"/>
                    <a:pt x="1" y="2203"/>
                    <a:pt x="1" y="4936"/>
                  </a:cubicBezTo>
                  <a:cubicBezTo>
                    <a:pt x="1" y="7670"/>
                    <a:pt x="2203" y="9872"/>
                    <a:pt x="4936" y="9872"/>
                  </a:cubicBezTo>
                  <a:lnTo>
                    <a:pt x="31083" y="9872"/>
                  </a:lnTo>
                  <a:cubicBezTo>
                    <a:pt x="33817" y="9872"/>
                    <a:pt x="36019" y="7670"/>
                    <a:pt x="36019" y="4936"/>
                  </a:cubicBezTo>
                  <a:cubicBezTo>
                    <a:pt x="36003" y="2828"/>
                    <a:pt x="34660" y="938"/>
                    <a:pt x="32661" y="250"/>
                  </a:cubicBezTo>
                  <a:cubicBezTo>
                    <a:pt x="32161" y="79"/>
                    <a:pt x="31599" y="0"/>
                    <a:pt x="3108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2"/>
            <p:cNvSpPr/>
            <p:nvPr/>
          </p:nvSpPr>
          <p:spPr>
            <a:xfrm>
              <a:off x="5320000" y="462250"/>
              <a:ext cx="900875" cy="246825"/>
            </a:xfrm>
            <a:custGeom>
              <a:rect b="b" l="l" r="r" t="t"/>
              <a:pathLst>
                <a:path extrusionOk="0" h="9873" w="36035">
                  <a:moveTo>
                    <a:pt x="4952" y="1"/>
                  </a:moveTo>
                  <a:cubicBezTo>
                    <a:pt x="2218" y="1"/>
                    <a:pt x="0" y="2203"/>
                    <a:pt x="0" y="4936"/>
                  </a:cubicBezTo>
                  <a:cubicBezTo>
                    <a:pt x="0" y="7670"/>
                    <a:pt x="2218" y="9872"/>
                    <a:pt x="4952" y="9872"/>
                  </a:cubicBezTo>
                  <a:lnTo>
                    <a:pt x="31083" y="9872"/>
                  </a:lnTo>
                  <a:cubicBezTo>
                    <a:pt x="33816" y="9872"/>
                    <a:pt x="36034" y="7670"/>
                    <a:pt x="36034" y="4936"/>
                  </a:cubicBezTo>
                  <a:cubicBezTo>
                    <a:pt x="36034" y="2203"/>
                    <a:pt x="33816" y="1"/>
                    <a:pt x="3108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12"/>
          <p:cNvSpPr txBox="1"/>
          <p:nvPr>
            <p:ph idx="1" type="subTitle"/>
          </p:nvPr>
        </p:nvSpPr>
        <p:spPr>
          <a:xfrm flipH="1">
            <a:off x="5506073" y="2510900"/>
            <a:ext cx="2849700" cy="12069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SzPts val="1600"/>
              <a:buAutoNum type="arabicPeriod"/>
              <a:defRPr/>
            </a:lvl1pPr>
            <a:lvl2pPr lvl="1" rtl="0" algn="r">
              <a:spcBef>
                <a:spcPts val="0"/>
              </a:spcBef>
              <a:spcAft>
                <a:spcPts val="0"/>
              </a:spcAft>
              <a:buSzPts val="1600"/>
              <a:buAutoNum type="alphaLcPeriod"/>
              <a:defRPr/>
            </a:lvl2pPr>
            <a:lvl3pPr lvl="2" rtl="0" algn="r">
              <a:spcBef>
                <a:spcPts val="0"/>
              </a:spcBef>
              <a:spcAft>
                <a:spcPts val="0"/>
              </a:spcAft>
              <a:buSzPts val="1600"/>
              <a:buAutoNum type="romanLcPeriod"/>
              <a:defRPr/>
            </a:lvl3pPr>
            <a:lvl4pPr lvl="3" rtl="0" algn="r">
              <a:spcBef>
                <a:spcPts val="0"/>
              </a:spcBef>
              <a:spcAft>
                <a:spcPts val="0"/>
              </a:spcAft>
              <a:buSzPts val="1600"/>
              <a:buAutoNum type="arabicPeriod"/>
              <a:defRPr/>
            </a:lvl4pPr>
            <a:lvl5pPr lvl="4" rtl="0" algn="r">
              <a:spcBef>
                <a:spcPts val="0"/>
              </a:spcBef>
              <a:spcAft>
                <a:spcPts val="0"/>
              </a:spcAft>
              <a:buSzPts val="1600"/>
              <a:buAutoNum type="alphaLcPeriod"/>
              <a:defRPr/>
            </a:lvl5pPr>
            <a:lvl6pPr lvl="5" rtl="0" algn="r">
              <a:spcBef>
                <a:spcPts val="0"/>
              </a:spcBef>
              <a:spcAft>
                <a:spcPts val="0"/>
              </a:spcAft>
              <a:buSzPts val="1600"/>
              <a:buAutoNum type="romanLcPeriod"/>
              <a:defRPr/>
            </a:lvl6pPr>
            <a:lvl7pPr lvl="6" rtl="0" algn="r">
              <a:spcBef>
                <a:spcPts val="0"/>
              </a:spcBef>
              <a:spcAft>
                <a:spcPts val="0"/>
              </a:spcAft>
              <a:buSzPts val="1600"/>
              <a:buAutoNum type="arabicPeriod"/>
              <a:defRPr/>
            </a:lvl7pPr>
            <a:lvl8pPr lvl="7" rtl="0" algn="r">
              <a:spcBef>
                <a:spcPts val="0"/>
              </a:spcBef>
              <a:spcAft>
                <a:spcPts val="0"/>
              </a:spcAft>
              <a:buSzPts val="1600"/>
              <a:buAutoNum type="alphaLcPeriod"/>
              <a:defRPr/>
            </a:lvl8pPr>
            <a:lvl9pPr lvl="8" rtl="0" algn="r">
              <a:spcBef>
                <a:spcPts val="0"/>
              </a:spcBef>
              <a:spcAft>
                <a:spcPts val="0"/>
              </a:spcAft>
              <a:buSzPts val="1600"/>
              <a:buAutoNum type="romanLcPeriod"/>
              <a:defRPr/>
            </a:lvl9pPr>
          </a:lstStyle>
          <a:p/>
        </p:txBody>
      </p:sp>
      <p:sp>
        <p:nvSpPr>
          <p:cNvPr id="58" name="Google Shape;58;p12"/>
          <p:cNvSpPr txBox="1"/>
          <p:nvPr>
            <p:ph type="title"/>
          </p:nvPr>
        </p:nvSpPr>
        <p:spPr>
          <a:xfrm flipH="1">
            <a:off x="5506075" y="1425700"/>
            <a:ext cx="2849700" cy="759000"/>
          </a:xfrm>
          <a:prstGeom prst="rect">
            <a:avLst/>
          </a:prstGeom>
        </p:spPr>
        <p:txBody>
          <a:bodyPr anchorCtr="0" anchor="t" bIns="91425" lIns="91425" spcFirstLastPara="1" rIns="91425" wrap="square" tIns="91425">
            <a:noAutofit/>
          </a:bodyPr>
          <a:lstStyle>
            <a:lvl1pPr lvl="0" rtl="0" algn="r">
              <a:spcBef>
                <a:spcPts val="0"/>
              </a:spcBef>
              <a:spcAft>
                <a:spcPts val="0"/>
              </a:spcAft>
              <a:buSzPts val="4000"/>
              <a:buNone/>
              <a:defRPr/>
            </a:lvl1pPr>
            <a:lvl2pPr lvl="1" rtl="0" algn="r">
              <a:spcBef>
                <a:spcPts val="0"/>
              </a:spcBef>
              <a:spcAft>
                <a:spcPts val="0"/>
              </a:spcAft>
              <a:buSzPts val="4000"/>
              <a:buNone/>
              <a:defRPr sz="4000"/>
            </a:lvl2pPr>
            <a:lvl3pPr lvl="2" rtl="0" algn="r">
              <a:spcBef>
                <a:spcPts val="0"/>
              </a:spcBef>
              <a:spcAft>
                <a:spcPts val="0"/>
              </a:spcAft>
              <a:buSzPts val="4000"/>
              <a:buNone/>
              <a:defRPr sz="4000"/>
            </a:lvl3pPr>
            <a:lvl4pPr lvl="3" rtl="0" algn="r">
              <a:spcBef>
                <a:spcPts val="0"/>
              </a:spcBef>
              <a:spcAft>
                <a:spcPts val="0"/>
              </a:spcAft>
              <a:buSzPts val="4000"/>
              <a:buNone/>
              <a:defRPr sz="4000"/>
            </a:lvl4pPr>
            <a:lvl5pPr lvl="4" rtl="0" algn="r">
              <a:spcBef>
                <a:spcPts val="0"/>
              </a:spcBef>
              <a:spcAft>
                <a:spcPts val="0"/>
              </a:spcAft>
              <a:buSzPts val="4000"/>
              <a:buNone/>
              <a:defRPr sz="4000"/>
            </a:lvl5pPr>
            <a:lvl6pPr lvl="5" rtl="0" algn="r">
              <a:spcBef>
                <a:spcPts val="0"/>
              </a:spcBef>
              <a:spcAft>
                <a:spcPts val="0"/>
              </a:spcAft>
              <a:buSzPts val="4000"/>
              <a:buNone/>
              <a:defRPr sz="4000"/>
            </a:lvl6pPr>
            <a:lvl7pPr lvl="6" rtl="0" algn="r">
              <a:spcBef>
                <a:spcPts val="0"/>
              </a:spcBef>
              <a:spcAft>
                <a:spcPts val="0"/>
              </a:spcAft>
              <a:buSzPts val="4000"/>
              <a:buNone/>
              <a:defRPr sz="4000"/>
            </a:lvl7pPr>
            <a:lvl8pPr lvl="7" rtl="0" algn="r">
              <a:spcBef>
                <a:spcPts val="0"/>
              </a:spcBef>
              <a:spcAft>
                <a:spcPts val="0"/>
              </a:spcAft>
              <a:buSzPts val="4000"/>
              <a:buNone/>
              <a:defRPr sz="4000"/>
            </a:lvl8pPr>
            <a:lvl9pPr lvl="8" rtl="0" algn="r">
              <a:spcBef>
                <a:spcPts val="0"/>
              </a:spcBef>
              <a:spcAft>
                <a:spcPts val="0"/>
              </a:spcAft>
              <a:buSzPts val="4000"/>
              <a:buNone/>
              <a:defRPr sz="40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column text 4">
  <p:cSld name="ONE_COLUMN_TEXT_2_1">
    <p:spTree>
      <p:nvGrpSpPr>
        <p:cNvPr id="59" name="Shape 59"/>
        <p:cNvGrpSpPr/>
        <p:nvPr/>
      </p:nvGrpSpPr>
      <p:grpSpPr>
        <a:xfrm>
          <a:off x="0" y="0"/>
          <a:ext cx="0" cy="0"/>
          <a:chOff x="0" y="0"/>
          <a:chExt cx="0" cy="0"/>
        </a:xfrm>
      </p:grpSpPr>
      <p:sp>
        <p:nvSpPr>
          <p:cNvPr id="60" name="Google Shape;60;p13"/>
          <p:cNvSpPr txBox="1"/>
          <p:nvPr>
            <p:ph idx="1" type="subTitle"/>
          </p:nvPr>
        </p:nvSpPr>
        <p:spPr>
          <a:xfrm>
            <a:off x="2305550" y="1926175"/>
            <a:ext cx="2391900" cy="26823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600"/>
              <a:buAutoNum type="arabicPeriod"/>
              <a:defRPr>
                <a:latin typeface="KoHo Medium"/>
                <a:ea typeface="KoHo Medium"/>
                <a:cs typeface="KoHo Medium"/>
                <a:sym typeface="KoHo Medium"/>
              </a:defRPr>
            </a:lvl1pPr>
            <a:lvl2pPr lvl="1" rtl="0">
              <a:spcBef>
                <a:spcPts val="0"/>
              </a:spcBef>
              <a:spcAft>
                <a:spcPts val="0"/>
              </a:spcAft>
              <a:buSzPts val="1600"/>
              <a:buAutoNum type="alphaLcPeriod"/>
              <a:defRPr/>
            </a:lvl2pPr>
            <a:lvl3pPr lvl="2" rtl="0">
              <a:spcBef>
                <a:spcPts val="0"/>
              </a:spcBef>
              <a:spcAft>
                <a:spcPts val="0"/>
              </a:spcAft>
              <a:buSzPts val="1600"/>
              <a:buAutoNum type="romanLcPeriod"/>
              <a:defRPr/>
            </a:lvl3pPr>
            <a:lvl4pPr lvl="3" rtl="0">
              <a:spcBef>
                <a:spcPts val="0"/>
              </a:spcBef>
              <a:spcAft>
                <a:spcPts val="0"/>
              </a:spcAft>
              <a:buSzPts val="1600"/>
              <a:buAutoNum type="arabicPeriod"/>
              <a:defRPr/>
            </a:lvl4pPr>
            <a:lvl5pPr lvl="4" rtl="0">
              <a:spcBef>
                <a:spcPts val="0"/>
              </a:spcBef>
              <a:spcAft>
                <a:spcPts val="0"/>
              </a:spcAft>
              <a:buSzPts val="1600"/>
              <a:buAutoNum type="alphaLcPeriod"/>
              <a:defRPr/>
            </a:lvl5pPr>
            <a:lvl6pPr lvl="5" rtl="0">
              <a:spcBef>
                <a:spcPts val="0"/>
              </a:spcBef>
              <a:spcAft>
                <a:spcPts val="0"/>
              </a:spcAft>
              <a:buSzPts val="1600"/>
              <a:buAutoNum type="romanLcPeriod"/>
              <a:defRPr/>
            </a:lvl6pPr>
            <a:lvl7pPr lvl="6" rtl="0">
              <a:spcBef>
                <a:spcPts val="0"/>
              </a:spcBef>
              <a:spcAft>
                <a:spcPts val="0"/>
              </a:spcAft>
              <a:buSzPts val="1600"/>
              <a:buAutoNum type="arabicPeriod"/>
              <a:defRPr/>
            </a:lvl7pPr>
            <a:lvl8pPr lvl="7" rtl="0">
              <a:spcBef>
                <a:spcPts val="0"/>
              </a:spcBef>
              <a:spcAft>
                <a:spcPts val="0"/>
              </a:spcAft>
              <a:buSzPts val="1600"/>
              <a:buAutoNum type="alphaLcPeriod"/>
              <a:defRPr/>
            </a:lvl8pPr>
            <a:lvl9pPr lvl="8" rtl="0">
              <a:spcBef>
                <a:spcPts val="0"/>
              </a:spcBef>
              <a:spcAft>
                <a:spcPts val="0"/>
              </a:spcAft>
              <a:buSzPts val="1600"/>
              <a:buAutoNum type="romanLcPeriod"/>
              <a:defRPr/>
            </a:lvl9pPr>
          </a:lstStyle>
          <a:p/>
        </p:txBody>
      </p:sp>
      <p:sp>
        <p:nvSpPr>
          <p:cNvPr id="61" name="Google Shape;61;p13"/>
          <p:cNvSpPr txBox="1"/>
          <p:nvPr>
            <p:ph type="title"/>
          </p:nvPr>
        </p:nvSpPr>
        <p:spPr>
          <a:xfrm>
            <a:off x="693450" y="337575"/>
            <a:ext cx="7757100" cy="759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grpSp>
        <p:nvGrpSpPr>
          <p:cNvPr id="62" name="Google Shape;62;p13"/>
          <p:cNvGrpSpPr/>
          <p:nvPr/>
        </p:nvGrpSpPr>
        <p:grpSpPr>
          <a:xfrm>
            <a:off x="-39" y="1475229"/>
            <a:ext cx="1365932" cy="3663637"/>
            <a:chOff x="-39" y="1475229"/>
            <a:chExt cx="1365932" cy="3663637"/>
          </a:xfrm>
        </p:grpSpPr>
        <p:grpSp>
          <p:nvGrpSpPr>
            <p:cNvPr id="63" name="Google Shape;63;p13"/>
            <p:cNvGrpSpPr/>
            <p:nvPr/>
          </p:nvGrpSpPr>
          <p:grpSpPr>
            <a:xfrm>
              <a:off x="-39" y="1475229"/>
              <a:ext cx="1365932" cy="3663637"/>
              <a:chOff x="2827800" y="238125"/>
              <a:chExt cx="1946050" cy="5219600"/>
            </a:xfrm>
          </p:grpSpPr>
          <p:sp>
            <p:nvSpPr>
              <p:cNvPr id="64" name="Google Shape;64;p13"/>
              <p:cNvSpPr/>
              <p:nvPr/>
            </p:nvSpPr>
            <p:spPr>
              <a:xfrm>
                <a:off x="2827800" y="588750"/>
                <a:ext cx="1930950" cy="4868975"/>
              </a:xfrm>
              <a:custGeom>
                <a:rect b="b" l="l" r="r" t="t"/>
                <a:pathLst>
                  <a:path extrusionOk="0" h="194759" w="77238">
                    <a:moveTo>
                      <a:pt x="0" y="0"/>
                    </a:moveTo>
                    <a:lnTo>
                      <a:pt x="0" y="194759"/>
                    </a:lnTo>
                    <a:lnTo>
                      <a:pt x="58727" y="194759"/>
                    </a:lnTo>
                    <a:cubicBezTo>
                      <a:pt x="66295" y="194759"/>
                      <a:pt x="72427" y="188626"/>
                      <a:pt x="72427" y="181059"/>
                    </a:cubicBezTo>
                    <a:cubicBezTo>
                      <a:pt x="72427" y="173508"/>
                      <a:pt x="66295" y="167360"/>
                      <a:pt x="58727" y="167360"/>
                    </a:cubicBezTo>
                    <a:lnTo>
                      <a:pt x="32829" y="167360"/>
                    </a:lnTo>
                    <a:cubicBezTo>
                      <a:pt x="29796" y="167360"/>
                      <a:pt x="27350" y="164914"/>
                      <a:pt x="27350" y="161897"/>
                    </a:cubicBezTo>
                    <a:cubicBezTo>
                      <a:pt x="27350" y="160396"/>
                      <a:pt x="27969" y="159026"/>
                      <a:pt x="28964" y="158048"/>
                    </a:cubicBezTo>
                    <a:cubicBezTo>
                      <a:pt x="29943" y="157069"/>
                      <a:pt x="31313" y="156466"/>
                      <a:pt x="32829" y="156466"/>
                    </a:cubicBezTo>
                    <a:lnTo>
                      <a:pt x="54324" y="156466"/>
                    </a:lnTo>
                    <a:cubicBezTo>
                      <a:pt x="58254" y="156466"/>
                      <a:pt x="61435" y="153286"/>
                      <a:pt x="61435" y="149355"/>
                    </a:cubicBezTo>
                    <a:cubicBezTo>
                      <a:pt x="61435" y="145408"/>
                      <a:pt x="58271" y="142228"/>
                      <a:pt x="54324" y="142228"/>
                    </a:cubicBezTo>
                    <a:lnTo>
                      <a:pt x="16406" y="142228"/>
                    </a:lnTo>
                    <a:cubicBezTo>
                      <a:pt x="12982" y="142228"/>
                      <a:pt x="10193" y="139440"/>
                      <a:pt x="10193" y="136015"/>
                    </a:cubicBezTo>
                    <a:cubicBezTo>
                      <a:pt x="10193" y="132590"/>
                      <a:pt x="12965" y="129801"/>
                      <a:pt x="16406" y="129801"/>
                    </a:cubicBezTo>
                    <a:lnTo>
                      <a:pt x="56493" y="129801"/>
                    </a:lnTo>
                    <a:cubicBezTo>
                      <a:pt x="62332" y="129801"/>
                      <a:pt x="67094" y="125055"/>
                      <a:pt x="67094" y="119200"/>
                    </a:cubicBezTo>
                    <a:cubicBezTo>
                      <a:pt x="67094" y="113346"/>
                      <a:pt x="62332" y="108600"/>
                      <a:pt x="56493" y="108600"/>
                    </a:cubicBezTo>
                    <a:lnTo>
                      <a:pt x="44001" y="108600"/>
                    </a:lnTo>
                    <a:cubicBezTo>
                      <a:pt x="36939" y="108600"/>
                      <a:pt x="31231" y="102892"/>
                      <a:pt x="31231" y="95830"/>
                    </a:cubicBezTo>
                    <a:cubicBezTo>
                      <a:pt x="31231" y="88801"/>
                      <a:pt x="36939" y="83093"/>
                      <a:pt x="43968" y="83093"/>
                    </a:cubicBezTo>
                    <a:lnTo>
                      <a:pt x="60962" y="83093"/>
                    </a:lnTo>
                    <a:cubicBezTo>
                      <a:pt x="64338" y="83093"/>
                      <a:pt x="67077" y="80370"/>
                      <a:pt x="67077" y="76977"/>
                    </a:cubicBezTo>
                    <a:cubicBezTo>
                      <a:pt x="67077" y="75346"/>
                      <a:pt x="66425" y="73797"/>
                      <a:pt x="65283" y="72656"/>
                    </a:cubicBezTo>
                    <a:cubicBezTo>
                      <a:pt x="64142" y="71514"/>
                      <a:pt x="62593" y="70862"/>
                      <a:pt x="60962" y="70862"/>
                    </a:cubicBezTo>
                    <a:lnTo>
                      <a:pt x="27806" y="70862"/>
                    </a:lnTo>
                    <a:cubicBezTo>
                      <a:pt x="24137" y="70862"/>
                      <a:pt x="21136" y="67893"/>
                      <a:pt x="21136" y="64191"/>
                    </a:cubicBezTo>
                    <a:cubicBezTo>
                      <a:pt x="21136" y="62430"/>
                      <a:pt x="21837" y="60718"/>
                      <a:pt x="23093" y="59462"/>
                    </a:cubicBezTo>
                    <a:cubicBezTo>
                      <a:pt x="24349" y="58222"/>
                      <a:pt x="26029" y="57537"/>
                      <a:pt x="27806" y="57537"/>
                    </a:cubicBezTo>
                    <a:lnTo>
                      <a:pt x="69361" y="57537"/>
                    </a:lnTo>
                    <a:cubicBezTo>
                      <a:pt x="71171" y="57537"/>
                      <a:pt x="72916" y="56901"/>
                      <a:pt x="74335" y="55760"/>
                    </a:cubicBezTo>
                    <a:cubicBezTo>
                      <a:pt x="76178" y="54276"/>
                      <a:pt x="77238" y="52009"/>
                      <a:pt x="77238" y="49644"/>
                    </a:cubicBezTo>
                    <a:cubicBezTo>
                      <a:pt x="77238" y="47279"/>
                      <a:pt x="76161" y="45012"/>
                      <a:pt x="74335" y="43512"/>
                    </a:cubicBezTo>
                    <a:cubicBezTo>
                      <a:pt x="72916" y="42370"/>
                      <a:pt x="71171" y="41734"/>
                      <a:pt x="69361" y="41734"/>
                    </a:cubicBezTo>
                    <a:lnTo>
                      <a:pt x="51910" y="41734"/>
                    </a:lnTo>
                    <a:cubicBezTo>
                      <a:pt x="47540" y="41734"/>
                      <a:pt x="44017" y="38212"/>
                      <a:pt x="44017" y="33841"/>
                    </a:cubicBezTo>
                    <a:lnTo>
                      <a:pt x="44017" y="16717"/>
                    </a:lnTo>
                    <a:cubicBezTo>
                      <a:pt x="44017" y="8334"/>
                      <a:pt x="37233" y="1533"/>
                      <a:pt x="28834" y="1533"/>
                    </a:cubicBezTo>
                    <a:lnTo>
                      <a:pt x="5643" y="1533"/>
                    </a:lnTo>
                    <a:cubicBezTo>
                      <a:pt x="5613" y="1534"/>
                      <a:pt x="5582" y="1534"/>
                      <a:pt x="5552" y="1534"/>
                    </a:cubicBezTo>
                    <a:cubicBezTo>
                      <a:pt x="3594" y="1534"/>
                      <a:pt x="1686" y="1012"/>
                      <a:pt x="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3"/>
              <p:cNvSpPr/>
              <p:nvPr/>
            </p:nvSpPr>
            <p:spPr>
              <a:xfrm>
                <a:off x="3832800" y="2882550"/>
                <a:ext cx="941050" cy="258125"/>
              </a:xfrm>
              <a:custGeom>
                <a:rect b="b" l="l" r="r" t="t"/>
                <a:pathLst>
                  <a:path extrusionOk="0" h="10325" w="37642">
                    <a:moveTo>
                      <a:pt x="5154" y="1"/>
                    </a:moveTo>
                    <a:cubicBezTo>
                      <a:pt x="2300" y="1"/>
                      <a:pt x="1" y="2317"/>
                      <a:pt x="1" y="5171"/>
                    </a:cubicBezTo>
                    <a:cubicBezTo>
                      <a:pt x="1" y="8025"/>
                      <a:pt x="2300" y="10324"/>
                      <a:pt x="5154" y="10324"/>
                    </a:cubicBezTo>
                    <a:lnTo>
                      <a:pt x="32455" y="10324"/>
                    </a:lnTo>
                    <a:cubicBezTo>
                      <a:pt x="33026" y="10324"/>
                      <a:pt x="33580" y="10243"/>
                      <a:pt x="34102" y="10063"/>
                    </a:cubicBezTo>
                    <a:cubicBezTo>
                      <a:pt x="36206" y="9346"/>
                      <a:pt x="37609" y="7389"/>
                      <a:pt x="37609" y="5171"/>
                    </a:cubicBezTo>
                    <a:cubicBezTo>
                      <a:pt x="37641" y="2937"/>
                      <a:pt x="36206" y="980"/>
                      <a:pt x="34135" y="278"/>
                    </a:cubicBezTo>
                    <a:cubicBezTo>
                      <a:pt x="33597" y="83"/>
                      <a:pt x="33026" y="1"/>
                      <a:pt x="3247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3"/>
              <p:cNvSpPr/>
              <p:nvPr/>
            </p:nvSpPr>
            <p:spPr>
              <a:xfrm>
                <a:off x="3379825" y="238125"/>
                <a:ext cx="940225" cy="258100"/>
              </a:xfrm>
              <a:custGeom>
                <a:rect b="b" l="l" r="r" t="t"/>
                <a:pathLst>
                  <a:path extrusionOk="0" h="10324" w="37609">
                    <a:moveTo>
                      <a:pt x="5154" y="0"/>
                    </a:moveTo>
                    <a:cubicBezTo>
                      <a:pt x="2300" y="0"/>
                      <a:pt x="1" y="2300"/>
                      <a:pt x="1" y="5154"/>
                    </a:cubicBezTo>
                    <a:cubicBezTo>
                      <a:pt x="1" y="8008"/>
                      <a:pt x="2300" y="10323"/>
                      <a:pt x="5154" y="10323"/>
                    </a:cubicBezTo>
                    <a:lnTo>
                      <a:pt x="32455" y="10323"/>
                    </a:lnTo>
                    <a:cubicBezTo>
                      <a:pt x="35309" y="10323"/>
                      <a:pt x="37609" y="8008"/>
                      <a:pt x="37609" y="5154"/>
                    </a:cubicBezTo>
                    <a:cubicBezTo>
                      <a:pt x="37609" y="2300"/>
                      <a:pt x="35309" y="0"/>
                      <a:pt x="3245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7" name="Google Shape;67;p13"/>
            <p:cNvCxnSpPr/>
            <p:nvPr/>
          </p:nvCxnSpPr>
          <p:spPr>
            <a:xfrm rot="10800000">
              <a:off x="559993" y="2693391"/>
              <a:ext cx="795300" cy="0"/>
            </a:xfrm>
            <a:prstGeom prst="straightConnector1">
              <a:avLst/>
            </a:prstGeom>
            <a:noFill/>
            <a:ln cap="flat" cmpd="sng" w="19050">
              <a:solidFill>
                <a:schemeClr val="dk2"/>
              </a:solidFill>
              <a:prstDash val="solid"/>
              <a:round/>
              <a:headEnd len="med" w="med" type="none"/>
              <a:tailEnd len="med" w="med" type="none"/>
            </a:ln>
          </p:spPr>
        </p:cxnSp>
        <p:sp>
          <p:nvSpPr>
            <p:cNvPr id="68" name="Google Shape;68;p13"/>
            <p:cNvSpPr/>
            <p:nvPr/>
          </p:nvSpPr>
          <p:spPr>
            <a:xfrm flipH="1">
              <a:off x="548875" y="3177851"/>
              <a:ext cx="485100" cy="451200"/>
            </a:xfrm>
            <a:prstGeom prst="arc">
              <a:avLst>
                <a:gd fmla="val 16200000" name="adj1"/>
                <a:gd fmla="val 538542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column text 2">
  <p:cSld name="ONE_COLUMN_TEXT_1">
    <p:spTree>
      <p:nvGrpSpPr>
        <p:cNvPr id="69" name="Shape 69"/>
        <p:cNvGrpSpPr/>
        <p:nvPr/>
      </p:nvGrpSpPr>
      <p:grpSpPr>
        <a:xfrm>
          <a:off x="0" y="0"/>
          <a:ext cx="0" cy="0"/>
          <a:chOff x="0" y="0"/>
          <a:chExt cx="0" cy="0"/>
        </a:xfrm>
      </p:grpSpPr>
      <p:sp>
        <p:nvSpPr>
          <p:cNvPr id="70" name="Google Shape;70;p14"/>
          <p:cNvSpPr txBox="1"/>
          <p:nvPr>
            <p:ph idx="1" type="subTitle"/>
          </p:nvPr>
        </p:nvSpPr>
        <p:spPr>
          <a:xfrm>
            <a:off x="2634150" y="1566675"/>
            <a:ext cx="3875700" cy="93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71" name="Google Shape;71;p14"/>
          <p:cNvSpPr txBox="1"/>
          <p:nvPr>
            <p:ph type="title"/>
          </p:nvPr>
        </p:nvSpPr>
        <p:spPr>
          <a:xfrm>
            <a:off x="2003700" y="337575"/>
            <a:ext cx="5136600" cy="7590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grpSp>
        <p:nvGrpSpPr>
          <p:cNvPr id="72" name="Google Shape;72;p14"/>
          <p:cNvGrpSpPr/>
          <p:nvPr/>
        </p:nvGrpSpPr>
        <p:grpSpPr>
          <a:xfrm>
            <a:off x="7778111" y="1475229"/>
            <a:ext cx="1365932" cy="3663637"/>
            <a:chOff x="7778111" y="1475229"/>
            <a:chExt cx="1365932" cy="3663637"/>
          </a:xfrm>
        </p:grpSpPr>
        <p:grpSp>
          <p:nvGrpSpPr>
            <p:cNvPr id="73" name="Google Shape;73;p14"/>
            <p:cNvGrpSpPr/>
            <p:nvPr/>
          </p:nvGrpSpPr>
          <p:grpSpPr>
            <a:xfrm flipH="1">
              <a:off x="7778111" y="1475229"/>
              <a:ext cx="1365932" cy="3663637"/>
              <a:chOff x="2827800" y="238125"/>
              <a:chExt cx="1946050" cy="5219600"/>
            </a:xfrm>
          </p:grpSpPr>
          <p:sp>
            <p:nvSpPr>
              <p:cNvPr id="74" name="Google Shape;74;p14"/>
              <p:cNvSpPr/>
              <p:nvPr/>
            </p:nvSpPr>
            <p:spPr>
              <a:xfrm>
                <a:off x="2827800" y="588750"/>
                <a:ext cx="1930950" cy="4868975"/>
              </a:xfrm>
              <a:custGeom>
                <a:rect b="b" l="l" r="r" t="t"/>
                <a:pathLst>
                  <a:path extrusionOk="0" h="194759" w="77238">
                    <a:moveTo>
                      <a:pt x="0" y="0"/>
                    </a:moveTo>
                    <a:lnTo>
                      <a:pt x="0" y="194759"/>
                    </a:lnTo>
                    <a:lnTo>
                      <a:pt x="58727" y="194759"/>
                    </a:lnTo>
                    <a:cubicBezTo>
                      <a:pt x="66295" y="194759"/>
                      <a:pt x="72427" y="188626"/>
                      <a:pt x="72427" y="181059"/>
                    </a:cubicBezTo>
                    <a:cubicBezTo>
                      <a:pt x="72427" y="173508"/>
                      <a:pt x="66295" y="167360"/>
                      <a:pt x="58727" y="167360"/>
                    </a:cubicBezTo>
                    <a:lnTo>
                      <a:pt x="32829" y="167360"/>
                    </a:lnTo>
                    <a:cubicBezTo>
                      <a:pt x="29796" y="167360"/>
                      <a:pt x="27350" y="164914"/>
                      <a:pt x="27350" y="161897"/>
                    </a:cubicBezTo>
                    <a:cubicBezTo>
                      <a:pt x="27350" y="160396"/>
                      <a:pt x="27969" y="159026"/>
                      <a:pt x="28964" y="158048"/>
                    </a:cubicBezTo>
                    <a:cubicBezTo>
                      <a:pt x="29943" y="157069"/>
                      <a:pt x="31313" y="156466"/>
                      <a:pt x="32829" y="156466"/>
                    </a:cubicBezTo>
                    <a:lnTo>
                      <a:pt x="54324" y="156466"/>
                    </a:lnTo>
                    <a:cubicBezTo>
                      <a:pt x="58254" y="156466"/>
                      <a:pt x="61435" y="153286"/>
                      <a:pt x="61435" y="149355"/>
                    </a:cubicBezTo>
                    <a:cubicBezTo>
                      <a:pt x="61435" y="145408"/>
                      <a:pt x="58271" y="142228"/>
                      <a:pt x="54324" y="142228"/>
                    </a:cubicBezTo>
                    <a:lnTo>
                      <a:pt x="16406" y="142228"/>
                    </a:lnTo>
                    <a:cubicBezTo>
                      <a:pt x="12982" y="142228"/>
                      <a:pt x="10193" y="139440"/>
                      <a:pt x="10193" y="136015"/>
                    </a:cubicBezTo>
                    <a:cubicBezTo>
                      <a:pt x="10193" y="132590"/>
                      <a:pt x="12965" y="129801"/>
                      <a:pt x="16406" y="129801"/>
                    </a:cubicBezTo>
                    <a:lnTo>
                      <a:pt x="56493" y="129801"/>
                    </a:lnTo>
                    <a:cubicBezTo>
                      <a:pt x="62332" y="129801"/>
                      <a:pt x="67094" y="125055"/>
                      <a:pt x="67094" y="119200"/>
                    </a:cubicBezTo>
                    <a:cubicBezTo>
                      <a:pt x="67094" y="113346"/>
                      <a:pt x="62332" y="108600"/>
                      <a:pt x="56493" y="108600"/>
                    </a:cubicBezTo>
                    <a:lnTo>
                      <a:pt x="44001" y="108600"/>
                    </a:lnTo>
                    <a:cubicBezTo>
                      <a:pt x="36939" y="108600"/>
                      <a:pt x="31231" y="102892"/>
                      <a:pt x="31231" y="95830"/>
                    </a:cubicBezTo>
                    <a:cubicBezTo>
                      <a:pt x="31231" y="88801"/>
                      <a:pt x="36939" y="83093"/>
                      <a:pt x="43968" y="83093"/>
                    </a:cubicBezTo>
                    <a:lnTo>
                      <a:pt x="60962" y="83093"/>
                    </a:lnTo>
                    <a:cubicBezTo>
                      <a:pt x="64338" y="83093"/>
                      <a:pt x="67077" y="80370"/>
                      <a:pt x="67077" y="76977"/>
                    </a:cubicBezTo>
                    <a:cubicBezTo>
                      <a:pt x="67077" y="75346"/>
                      <a:pt x="66425" y="73797"/>
                      <a:pt x="65283" y="72656"/>
                    </a:cubicBezTo>
                    <a:cubicBezTo>
                      <a:pt x="64142" y="71514"/>
                      <a:pt x="62593" y="70862"/>
                      <a:pt x="60962" y="70862"/>
                    </a:cubicBezTo>
                    <a:lnTo>
                      <a:pt x="27806" y="70862"/>
                    </a:lnTo>
                    <a:cubicBezTo>
                      <a:pt x="24137" y="70862"/>
                      <a:pt x="21136" y="67893"/>
                      <a:pt x="21136" y="64191"/>
                    </a:cubicBezTo>
                    <a:cubicBezTo>
                      <a:pt x="21136" y="62430"/>
                      <a:pt x="21837" y="60718"/>
                      <a:pt x="23093" y="59462"/>
                    </a:cubicBezTo>
                    <a:cubicBezTo>
                      <a:pt x="24349" y="58222"/>
                      <a:pt x="26029" y="57537"/>
                      <a:pt x="27806" y="57537"/>
                    </a:cubicBezTo>
                    <a:lnTo>
                      <a:pt x="69361" y="57537"/>
                    </a:lnTo>
                    <a:cubicBezTo>
                      <a:pt x="71171" y="57537"/>
                      <a:pt x="72916" y="56901"/>
                      <a:pt x="74335" y="55760"/>
                    </a:cubicBezTo>
                    <a:cubicBezTo>
                      <a:pt x="76178" y="54276"/>
                      <a:pt x="77238" y="52009"/>
                      <a:pt x="77238" y="49644"/>
                    </a:cubicBezTo>
                    <a:cubicBezTo>
                      <a:pt x="77238" y="47279"/>
                      <a:pt x="76161" y="45012"/>
                      <a:pt x="74335" y="43512"/>
                    </a:cubicBezTo>
                    <a:cubicBezTo>
                      <a:pt x="72916" y="42370"/>
                      <a:pt x="71171" y="41734"/>
                      <a:pt x="69361" y="41734"/>
                    </a:cubicBezTo>
                    <a:lnTo>
                      <a:pt x="51910" y="41734"/>
                    </a:lnTo>
                    <a:cubicBezTo>
                      <a:pt x="47540" y="41734"/>
                      <a:pt x="44017" y="38212"/>
                      <a:pt x="44017" y="33841"/>
                    </a:cubicBezTo>
                    <a:lnTo>
                      <a:pt x="44017" y="16717"/>
                    </a:lnTo>
                    <a:cubicBezTo>
                      <a:pt x="44017" y="8334"/>
                      <a:pt x="37233" y="1533"/>
                      <a:pt x="28834" y="1533"/>
                    </a:cubicBezTo>
                    <a:lnTo>
                      <a:pt x="5643" y="1533"/>
                    </a:lnTo>
                    <a:cubicBezTo>
                      <a:pt x="5613" y="1534"/>
                      <a:pt x="5582" y="1534"/>
                      <a:pt x="5552" y="1534"/>
                    </a:cubicBezTo>
                    <a:cubicBezTo>
                      <a:pt x="3594" y="1534"/>
                      <a:pt x="1686" y="1012"/>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4"/>
              <p:cNvSpPr/>
              <p:nvPr/>
            </p:nvSpPr>
            <p:spPr>
              <a:xfrm>
                <a:off x="3832800" y="2882550"/>
                <a:ext cx="941050" cy="258125"/>
              </a:xfrm>
              <a:custGeom>
                <a:rect b="b" l="l" r="r" t="t"/>
                <a:pathLst>
                  <a:path extrusionOk="0" h="10325" w="37642">
                    <a:moveTo>
                      <a:pt x="5154" y="1"/>
                    </a:moveTo>
                    <a:cubicBezTo>
                      <a:pt x="2300" y="1"/>
                      <a:pt x="1" y="2317"/>
                      <a:pt x="1" y="5171"/>
                    </a:cubicBezTo>
                    <a:cubicBezTo>
                      <a:pt x="1" y="8025"/>
                      <a:pt x="2300" y="10324"/>
                      <a:pt x="5154" y="10324"/>
                    </a:cubicBezTo>
                    <a:lnTo>
                      <a:pt x="32455" y="10324"/>
                    </a:lnTo>
                    <a:cubicBezTo>
                      <a:pt x="33026" y="10324"/>
                      <a:pt x="33580" y="10243"/>
                      <a:pt x="34102" y="10063"/>
                    </a:cubicBezTo>
                    <a:cubicBezTo>
                      <a:pt x="36206" y="9346"/>
                      <a:pt x="37609" y="7389"/>
                      <a:pt x="37609" y="5171"/>
                    </a:cubicBezTo>
                    <a:cubicBezTo>
                      <a:pt x="37641" y="2937"/>
                      <a:pt x="36206" y="980"/>
                      <a:pt x="34135" y="278"/>
                    </a:cubicBezTo>
                    <a:cubicBezTo>
                      <a:pt x="33597" y="83"/>
                      <a:pt x="33026" y="1"/>
                      <a:pt x="324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4"/>
              <p:cNvSpPr/>
              <p:nvPr/>
            </p:nvSpPr>
            <p:spPr>
              <a:xfrm>
                <a:off x="3379825" y="238125"/>
                <a:ext cx="940225" cy="258100"/>
              </a:xfrm>
              <a:custGeom>
                <a:rect b="b" l="l" r="r" t="t"/>
                <a:pathLst>
                  <a:path extrusionOk="0" h="10324" w="37609">
                    <a:moveTo>
                      <a:pt x="5154" y="0"/>
                    </a:moveTo>
                    <a:cubicBezTo>
                      <a:pt x="2300" y="0"/>
                      <a:pt x="1" y="2300"/>
                      <a:pt x="1" y="5154"/>
                    </a:cubicBezTo>
                    <a:cubicBezTo>
                      <a:pt x="1" y="8008"/>
                      <a:pt x="2300" y="10323"/>
                      <a:pt x="5154" y="10323"/>
                    </a:cubicBezTo>
                    <a:lnTo>
                      <a:pt x="32455" y="10323"/>
                    </a:lnTo>
                    <a:cubicBezTo>
                      <a:pt x="35309" y="10323"/>
                      <a:pt x="37609" y="8008"/>
                      <a:pt x="37609" y="5154"/>
                    </a:cubicBezTo>
                    <a:cubicBezTo>
                      <a:pt x="37609" y="2300"/>
                      <a:pt x="35309" y="0"/>
                      <a:pt x="324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7" name="Google Shape;77;p14"/>
            <p:cNvCxnSpPr/>
            <p:nvPr/>
          </p:nvCxnSpPr>
          <p:spPr>
            <a:xfrm>
              <a:off x="7783525" y="2680400"/>
              <a:ext cx="795300" cy="0"/>
            </a:xfrm>
            <a:prstGeom prst="straightConnector1">
              <a:avLst/>
            </a:prstGeom>
            <a:noFill/>
            <a:ln cap="flat" cmpd="sng" w="19050">
              <a:solidFill>
                <a:schemeClr val="dk2"/>
              </a:solidFill>
              <a:prstDash val="solid"/>
              <a:round/>
              <a:headEnd len="med" w="med" type="none"/>
              <a:tailEnd len="med" w="med" type="none"/>
            </a:ln>
          </p:spPr>
        </p:cxnSp>
        <p:sp>
          <p:nvSpPr>
            <p:cNvPr id="78" name="Google Shape;78;p14"/>
            <p:cNvSpPr/>
            <p:nvPr/>
          </p:nvSpPr>
          <p:spPr>
            <a:xfrm>
              <a:off x="8175076" y="3189917"/>
              <a:ext cx="426600" cy="426600"/>
            </a:xfrm>
            <a:prstGeom prst="arc">
              <a:avLst>
                <a:gd fmla="val 16200000" name="adj1"/>
                <a:gd fmla="val 538542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 name="Google Shape;79;p14"/>
          <p:cNvGrpSpPr/>
          <p:nvPr/>
        </p:nvGrpSpPr>
        <p:grpSpPr>
          <a:xfrm>
            <a:off x="-39" y="1475229"/>
            <a:ext cx="1365932" cy="3663637"/>
            <a:chOff x="-39" y="1475229"/>
            <a:chExt cx="1365932" cy="3663637"/>
          </a:xfrm>
        </p:grpSpPr>
        <p:grpSp>
          <p:nvGrpSpPr>
            <p:cNvPr id="80" name="Google Shape;80;p14"/>
            <p:cNvGrpSpPr/>
            <p:nvPr/>
          </p:nvGrpSpPr>
          <p:grpSpPr>
            <a:xfrm>
              <a:off x="-39" y="1475229"/>
              <a:ext cx="1365932" cy="3663637"/>
              <a:chOff x="2827800" y="238125"/>
              <a:chExt cx="1946050" cy="5219600"/>
            </a:xfrm>
          </p:grpSpPr>
          <p:sp>
            <p:nvSpPr>
              <p:cNvPr id="81" name="Google Shape;81;p14"/>
              <p:cNvSpPr/>
              <p:nvPr/>
            </p:nvSpPr>
            <p:spPr>
              <a:xfrm>
                <a:off x="2827800" y="588750"/>
                <a:ext cx="1930950" cy="4868975"/>
              </a:xfrm>
              <a:custGeom>
                <a:rect b="b" l="l" r="r" t="t"/>
                <a:pathLst>
                  <a:path extrusionOk="0" h="194759" w="77238">
                    <a:moveTo>
                      <a:pt x="0" y="0"/>
                    </a:moveTo>
                    <a:lnTo>
                      <a:pt x="0" y="194759"/>
                    </a:lnTo>
                    <a:lnTo>
                      <a:pt x="58727" y="194759"/>
                    </a:lnTo>
                    <a:cubicBezTo>
                      <a:pt x="66295" y="194759"/>
                      <a:pt x="72427" y="188626"/>
                      <a:pt x="72427" y="181059"/>
                    </a:cubicBezTo>
                    <a:cubicBezTo>
                      <a:pt x="72427" y="173508"/>
                      <a:pt x="66295" y="167360"/>
                      <a:pt x="58727" y="167360"/>
                    </a:cubicBezTo>
                    <a:lnTo>
                      <a:pt x="32829" y="167360"/>
                    </a:lnTo>
                    <a:cubicBezTo>
                      <a:pt x="29796" y="167360"/>
                      <a:pt x="27350" y="164914"/>
                      <a:pt x="27350" y="161897"/>
                    </a:cubicBezTo>
                    <a:cubicBezTo>
                      <a:pt x="27350" y="160396"/>
                      <a:pt x="27969" y="159026"/>
                      <a:pt x="28964" y="158048"/>
                    </a:cubicBezTo>
                    <a:cubicBezTo>
                      <a:pt x="29943" y="157069"/>
                      <a:pt x="31313" y="156466"/>
                      <a:pt x="32829" y="156466"/>
                    </a:cubicBezTo>
                    <a:lnTo>
                      <a:pt x="54324" y="156466"/>
                    </a:lnTo>
                    <a:cubicBezTo>
                      <a:pt x="58254" y="156466"/>
                      <a:pt x="61435" y="153286"/>
                      <a:pt x="61435" y="149355"/>
                    </a:cubicBezTo>
                    <a:cubicBezTo>
                      <a:pt x="61435" y="145408"/>
                      <a:pt x="58271" y="142228"/>
                      <a:pt x="54324" y="142228"/>
                    </a:cubicBezTo>
                    <a:lnTo>
                      <a:pt x="16406" y="142228"/>
                    </a:lnTo>
                    <a:cubicBezTo>
                      <a:pt x="12982" y="142228"/>
                      <a:pt x="10193" y="139440"/>
                      <a:pt x="10193" y="136015"/>
                    </a:cubicBezTo>
                    <a:cubicBezTo>
                      <a:pt x="10193" y="132590"/>
                      <a:pt x="12965" y="129801"/>
                      <a:pt x="16406" y="129801"/>
                    </a:cubicBezTo>
                    <a:lnTo>
                      <a:pt x="56493" y="129801"/>
                    </a:lnTo>
                    <a:cubicBezTo>
                      <a:pt x="62332" y="129801"/>
                      <a:pt x="67094" y="125055"/>
                      <a:pt x="67094" y="119200"/>
                    </a:cubicBezTo>
                    <a:cubicBezTo>
                      <a:pt x="67094" y="113346"/>
                      <a:pt x="62332" y="108600"/>
                      <a:pt x="56493" y="108600"/>
                    </a:cubicBezTo>
                    <a:lnTo>
                      <a:pt x="44001" y="108600"/>
                    </a:lnTo>
                    <a:cubicBezTo>
                      <a:pt x="36939" y="108600"/>
                      <a:pt x="31231" y="102892"/>
                      <a:pt x="31231" y="95830"/>
                    </a:cubicBezTo>
                    <a:cubicBezTo>
                      <a:pt x="31231" y="88801"/>
                      <a:pt x="36939" y="83093"/>
                      <a:pt x="43968" y="83093"/>
                    </a:cubicBezTo>
                    <a:lnTo>
                      <a:pt x="60962" y="83093"/>
                    </a:lnTo>
                    <a:cubicBezTo>
                      <a:pt x="64338" y="83093"/>
                      <a:pt x="67077" y="80370"/>
                      <a:pt x="67077" y="76977"/>
                    </a:cubicBezTo>
                    <a:cubicBezTo>
                      <a:pt x="67077" y="75346"/>
                      <a:pt x="66425" y="73797"/>
                      <a:pt x="65283" y="72656"/>
                    </a:cubicBezTo>
                    <a:cubicBezTo>
                      <a:pt x="64142" y="71514"/>
                      <a:pt x="62593" y="70862"/>
                      <a:pt x="60962" y="70862"/>
                    </a:cubicBezTo>
                    <a:lnTo>
                      <a:pt x="27806" y="70862"/>
                    </a:lnTo>
                    <a:cubicBezTo>
                      <a:pt x="24137" y="70862"/>
                      <a:pt x="21136" y="67893"/>
                      <a:pt x="21136" y="64191"/>
                    </a:cubicBezTo>
                    <a:cubicBezTo>
                      <a:pt x="21136" y="62430"/>
                      <a:pt x="21837" y="60718"/>
                      <a:pt x="23093" y="59462"/>
                    </a:cubicBezTo>
                    <a:cubicBezTo>
                      <a:pt x="24349" y="58222"/>
                      <a:pt x="26029" y="57537"/>
                      <a:pt x="27806" y="57537"/>
                    </a:cubicBezTo>
                    <a:lnTo>
                      <a:pt x="69361" y="57537"/>
                    </a:lnTo>
                    <a:cubicBezTo>
                      <a:pt x="71171" y="57537"/>
                      <a:pt x="72916" y="56901"/>
                      <a:pt x="74335" y="55760"/>
                    </a:cubicBezTo>
                    <a:cubicBezTo>
                      <a:pt x="76178" y="54276"/>
                      <a:pt x="77238" y="52009"/>
                      <a:pt x="77238" y="49644"/>
                    </a:cubicBezTo>
                    <a:cubicBezTo>
                      <a:pt x="77238" y="47279"/>
                      <a:pt x="76161" y="45012"/>
                      <a:pt x="74335" y="43512"/>
                    </a:cubicBezTo>
                    <a:cubicBezTo>
                      <a:pt x="72916" y="42370"/>
                      <a:pt x="71171" y="41734"/>
                      <a:pt x="69361" y="41734"/>
                    </a:cubicBezTo>
                    <a:lnTo>
                      <a:pt x="51910" y="41734"/>
                    </a:lnTo>
                    <a:cubicBezTo>
                      <a:pt x="47540" y="41734"/>
                      <a:pt x="44017" y="38212"/>
                      <a:pt x="44017" y="33841"/>
                    </a:cubicBezTo>
                    <a:lnTo>
                      <a:pt x="44017" y="16717"/>
                    </a:lnTo>
                    <a:cubicBezTo>
                      <a:pt x="44017" y="8334"/>
                      <a:pt x="37233" y="1533"/>
                      <a:pt x="28834" y="1533"/>
                    </a:cubicBezTo>
                    <a:lnTo>
                      <a:pt x="5643" y="1533"/>
                    </a:lnTo>
                    <a:cubicBezTo>
                      <a:pt x="5613" y="1534"/>
                      <a:pt x="5582" y="1534"/>
                      <a:pt x="5552" y="1534"/>
                    </a:cubicBezTo>
                    <a:cubicBezTo>
                      <a:pt x="3594" y="1534"/>
                      <a:pt x="1686" y="1012"/>
                      <a:pt x="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4"/>
              <p:cNvSpPr/>
              <p:nvPr/>
            </p:nvSpPr>
            <p:spPr>
              <a:xfrm>
                <a:off x="3832800" y="2882550"/>
                <a:ext cx="941050" cy="258125"/>
              </a:xfrm>
              <a:custGeom>
                <a:rect b="b" l="l" r="r" t="t"/>
                <a:pathLst>
                  <a:path extrusionOk="0" h="10325" w="37642">
                    <a:moveTo>
                      <a:pt x="5154" y="1"/>
                    </a:moveTo>
                    <a:cubicBezTo>
                      <a:pt x="2300" y="1"/>
                      <a:pt x="1" y="2317"/>
                      <a:pt x="1" y="5171"/>
                    </a:cubicBezTo>
                    <a:cubicBezTo>
                      <a:pt x="1" y="8025"/>
                      <a:pt x="2300" y="10324"/>
                      <a:pt x="5154" y="10324"/>
                    </a:cubicBezTo>
                    <a:lnTo>
                      <a:pt x="32455" y="10324"/>
                    </a:lnTo>
                    <a:cubicBezTo>
                      <a:pt x="33026" y="10324"/>
                      <a:pt x="33580" y="10243"/>
                      <a:pt x="34102" y="10063"/>
                    </a:cubicBezTo>
                    <a:cubicBezTo>
                      <a:pt x="36206" y="9346"/>
                      <a:pt x="37609" y="7389"/>
                      <a:pt x="37609" y="5171"/>
                    </a:cubicBezTo>
                    <a:cubicBezTo>
                      <a:pt x="37641" y="2937"/>
                      <a:pt x="36206" y="980"/>
                      <a:pt x="34135" y="278"/>
                    </a:cubicBezTo>
                    <a:cubicBezTo>
                      <a:pt x="33597" y="83"/>
                      <a:pt x="33026" y="1"/>
                      <a:pt x="324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4"/>
              <p:cNvSpPr/>
              <p:nvPr/>
            </p:nvSpPr>
            <p:spPr>
              <a:xfrm>
                <a:off x="3379825" y="238125"/>
                <a:ext cx="940225" cy="258100"/>
              </a:xfrm>
              <a:custGeom>
                <a:rect b="b" l="l" r="r" t="t"/>
                <a:pathLst>
                  <a:path extrusionOk="0" h="10324" w="37609">
                    <a:moveTo>
                      <a:pt x="5154" y="0"/>
                    </a:moveTo>
                    <a:cubicBezTo>
                      <a:pt x="2300" y="0"/>
                      <a:pt x="1" y="2300"/>
                      <a:pt x="1" y="5154"/>
                    </a:cubicBezTo>
                    <a:cubicBezTo>
                      <a:pt x="1" y="8008"/>
                      <a:pt x="2300" y="10323"/>
                      <a:pt x="5154" y="10323"/>
                    </a:cubicBezTo>
                    <a:lnTo>
                      <a:pt x="32455" y="10323"/>
                    </a:lnTo>
                    <a:cubicBezTo>
                      <a:pt x="35309" y="10323"/>
                      <a:pt x="37609" y="8008"/>
                      <a:pt x="37609" y="5154"/>
                    </a:cubicBezTo>
                    <a:cubicBezTo>
                      <a:pt x="37609" y="2300"/>
                      <a:pt x="35309" y="0"/>
                      <a:pt x="3245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4" name="Google Shape;84;p14"/>
            <p:cNvCxnSpPr/>
            <p:nvPr/>
          </p:nvCxnSpPr>
          <p:spPr>
            <a:xfrm rot="10800000">
              <a:off x="402243" y="3931516"/>
              <a:ext cx="795300" cy="0"/>
            </a:xfrm>
            <a:prstGeom prst="straightConnector1">
              <a:avLst/>
            </a:prstGeom>
            <a:noFill/>
            <a:ln cap="flat" cmpd="sng" w="19050">
              <a:solidFill>
                <a:schemeClr val="dk2"/>
              </a:solidFill>
              <a:prstDash val="solid"/>
              <a:round/>
              <a:headEnd len="med" w="med" type="none"/>
              <a:tailEnd len="med" w="med" type="none"/>
            </a:ln>
          </p:spPr>
        </p:cxnSp>
        <p:sp>
          <p:nvSpPr>
            <p:cNvPr id="85" name="Google Shape;85;p14"/>
            <p:cNvSpPr/>
            <p:nvPr/>
          </p:nvSpPr>
          <p:spPr>
            <a:xfrm flipH="1">
              <a:off x="475450" y="4466550"/>
              <a:ext cx="194100" cy="194100"/>
            </a:xfrm>
            <a:prstGeom prst="arc">
              <a:avLst>
                <a:gd fmla="val 16200000" name="adj1"/>
                <a:gd fmla="val 538542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2">
  <p:cSld name="CUSTOM">
    <p:bg>
      <p:bgPr>
        <a:solidFill>
          <a:schemeClr val="accent2"/>
        </a:solidFill>
      </p:bgPr>
    </p:bg>
    <p:spTree>
      <p:nvGrpSpPr>
        <p:cNvPr id="86" name="Shape 86"/>
        <p:cNvGrpSpPr/>
        <p:nvPr/>
      </p:nvGrpSpPr>
      <p:grpSpPr>
        <a:xfrm>
          <a:off x="0" y="0"/>
          <a:ext cx="0" cy="0"/>
          <a:chOff x="0" y="0"/>
          <a:chExt cx="0" cy="0"/>
        </a:xfrm>
      </p:grpSpPr>
      <p:sp>
        <p:nvSpPr>
          <p:cNvPr id="87" name="Google Shape;87;p15"/>
          <p:cNvSpPr txBox="1"/>
          <p:nvPr>
            <p:ph idx="1" type="subTitle"/>
          </p:nvPr>
        </p:nvSpPr>
        <p:spPr>
          <a:xfrm>
            <a:off x="2540000" y="2721982"/>
            <a:ext cx="4064100" cy="4482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SzPts val="1600"/>
              <a:buNone/>
              <a:defRPr>
                <a:solidFill>
                  <a:schemeClr val="dk1"/>
                </a:solidFill>
              </a:defRPr>
            </a:lvl1pPr>
            <a:lvl2pPr lvl="1" rtl="0">
              <a:spcBef>
                <a:spcPts val="160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88" name="Google Shape;88;p15"/>
          <p:cNvSpPr txBox="1"/>
          <p:nvPr>
            <p:ph hasCustomPrompt="1" type="title"/>
          </p:nvPr>
        </p:nvSpPr>
        <p:spPr>
          <a:xfrm>
            <a:off x="2539950" y="2227313"/>
            <a:ext cx="4064100" cy="448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lvl1pPr>
            <a:lvl2pPr lvl="1" rtl="0" algn="ctr">
              <a:spcBef>
                <a:spcPts val="0"/>
              </a:spcBef>
              <a:spcAft>
                <a:spcPts val="0"/>
              </a:spcAft>
              <a:buSzPts val="7900"/>
              <a:buNone/>
              <a:defRPr sz="7900"/>
            </a:lvl2pPr>
            <a:lvl3pPr lvl="2" rtl="0" algn="ctr">
              <a:spcBef>
                <a:spcPts val="0"/>
              </a:spcBef>
              <a:spcAft>
                <a:spcPts val="0"/>
              </a:spcAft>
              <a:buSzPts val="7900"/>
              <a:buNone/>
              <a:defRPr sz="7900"/>
            </a:lvl3pPr>
            <a:lvl4pPr lvl="3" rtl="0" algn="ctr">
              <a:spcBef>
                <a:spcPts val="0"/>
              </a:spcBef>
              <a:spcAft>
                <a:spcPts val="0"/>
              </a:spcAft>
              <a:buSzPts val="7900"/>
              <a:buNone/>
              <a:defRPr sz="7900"/>
            </a:lvl4pPr>
            <a:lvl5pPr lvl="4" rtl="0" algn="ctr">
              <a:spcBef>
                <a:spcPts val="0"/>
              </a:spcBef>
              <a:spcAft>
                <a:spcPts val="0"/>
              </a:spcAft>
              <a:buSzPts val="7900"/>
              <a:buNone/>
              <a:defRPr sz="7900"/>
            </a:lvl5pPr>
            <a:lvl6pPr lvl="5" rtl="0" algn="ctr">
              <a:spcBef>
                <a:spcPts val="0"/>
              </a:spcBef>
              <a:spcAft>
                <a:spcPts val="0"/>
              </a:spcAft>
              <a:buSzPts val="7900"/>
              <a:buNone/>
              <a:defRPr sz="7900"/>
            </a:lvl6pPr>
            <a:lvl7pPr lvl="6" rtl="0" algn="ctr">
              <a:spcBef>
                <a:spcPts val="0"/>
              </a:spcBef>
              <a:spcAft>
                <a:spcPts val="0"/>
              </a:spcAft>
              <a:buSzPts val="7900"/>
              <a:buNone/>
              <a:defRPr sz="7900"/>
            </a:lvl7pPr>
            <a:lvl8pPr lvl="7" rtl="0" algn="ctr">
              <a:spcBef>
                <a:spcPts val="0"/>
              </a:spcBef>
              <a:spcAft>
                <a:spcPts val="0"/>
              </a:spcAft>
              <a:buSzPts val="7900"/>
              <a:buNone/>
              <a:defRPr sz="7900"/>
            </a:lvl8pPr>
            <a:lvl9pPr lvl="8" rtl="0" algn="ctr">
              <a:spcBef>
                <a:spcPts val="0"/>
              </a:spcBef>
              <a:spcAft>
                <a:spcPts val="0"/>
              </a:spcAft>
              <a:buSzPts val="7900"/>
              <a:buNone/>
              <a:defRPr sz="7900"/>
            </a:lvl9pPr>
          </a:lstStyle>
          <a:p>
            <a:r>
              <a:t>xx%</a:t>
            </a:r>
          </a:p>
        </p:txBody>
      </p:sp>
      <p:sp>
        <p:nvSpPr>
          <p:cNvPr id="89" name="Google Shape;89;p15"/>
          <p:cNvSpPr txBox="1"/>
          <p:nvPr>
            <p:ph idx="2" type="subTitle"/>
          </p:nvPr>
        </p:nvSpPr>
        <p:spPr>
          <a:xfrm>
            <a:off x="2540000" y="1285344"/>
            <a:ext cx="4064100" cy="4482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SzPts val="1600"/>
              <a:buNone/>
              <a:defRPr>
                <a:solidFill>
                  <a:schemeClr val="dk1"/>
                </a:solidFill>
              </a:defRPr>
            </a:lvl1pPr>
            <a:lvl2pPr lvl="1" rtl="0">
              <a:spcBef>
                <a:spcPts val="160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90" name="Google Shape;90;p15"/>
          <p:cNvSpPr txBox="1"/>
          <p:nvPr>
            <p:ph hasCustomPrompt="1" idx="3" type="title"/>
          </p:nvPr>
        </p:nvSpPr>
        <p:spPr>
          <a:xfrm>
            <a:off x="2539950" y="790675"/>
            <a:ext cx="4064100" cy="448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lvl1pPr>
            <a:lvl2pPr lvl="1" rtl="0" algn="ctr">
              <a:spcBef>
                <a:spcPts val="0"/>
              </a:spcBef>
              <a:spcAft>
                <a:spcPts val="0"/>
              </a:spcAft>
              <a:buSzPts val="7900"/>
              <a:buNone/>
              <a:defRPr sz="7900"/>
            </a:lvl2pPr>
            <a:lvl3pPr lvl="2" rtl="0" algn="ctr">
              <a:spcBef>
                <a:spcPts val="0"/>
              </a:spcBef>
              <a:spcAft>
                <a:spcPts val="0"/>
              </a:spcAft>
              <a:buSzPts val="7900"/>
              <a:buNone/>
              <a:defRPr sz="7900"/>
            </a:lvl3pPr>
            <a:lvl4pPr lvl="3" rtl="0" algn="ctr">
              <a:spcBef>
                <a:spcPts val="0"/>
              </a:spcBef>
              <a:spcAft>
                <a:spcPts val="0"/>
              </a:spcAft>
              <a:buSzPts val="7900"/>
              <a:buNone/>
              <a:defRPr sz="7900"/>
            </a:lvl4pPr>
            <a:lvl5pPr lvl="4" rtl="0" algn="ctr">
              <a:spcBef>
                <a:spcPts val="0"/>
              </a:spcBef>
              <a:spcAft>
                <a:spcPts val="0"/>
              </a:spcAft>
              <a:buSzPts val="7900"/>
              <a:buNone/>
              <a:defRPr sz="7900"/>
            </a:lvl5pPr>
            <a:lvl6pPr lvl="5" rtl="0" algn="ctr">
              <a:spcBef>
                <a:spcPts val="0"/>
              </a:spcBef>
              <a:spcAft>
                <a:spcPts val="0"/>
              </a:spcAft>
              <a:buSzPts val="7900"/>
              <a:buNone/>
              <a:defRPr sz="7900"/>
            </a:lvl6pPr>
            <a:lvl7pPr lvl="6" rtl="0" algn="ctr">
              <a:spcBef>
                <a:spcPts val="0"/>
              </a:spcBef>
              <a:spcAft>
                <a:spcPts val="0"/>
              </a:spcAft>
              <a:buSzPts val="7900"/>
              <a:buNone/>
              <a:defRPr sz="7900"/>
            </a:lvl7pPr>
            <a:lvl8pPr lvl="7" rtl="0" algn="ctr">
              <a:spcBef>
                <a:spcPts val="0"/>
              </a:spcBef>
              <a:spcAft>
                <a:spcPts val="0"/>
              </a:spcAft>
              <a:buSzPts val="7900"/>
              <a:buNone/>
              <a:defRPr sz="7900"/>
            </a:lvl8pPr>
            <a:lvl9pPr lvl="8" rtl="0" algn="ctr">
              <a:spcBef>
                <a:spcPts val="0"/>
              </a:spcBef>
              <a:spcAft>
                <a:spcPts val="0"/>
              </a:spcAft>
              <a:buSzPts val="7900"/>
              <a:buNone/>
              <a:defRPr sz="7900"/>
            </a:lvl9pPr>
          </a:lstStyle>
          <a:p>
            <a:r>
              <a:t>xx%</a:t>
            </a:r>
          </a:p>
        </p:txBody>
      </p:sp>
      <p:sp>
        <p:nvSpPr>
          <p:cNvPr id="91" name="Google Shape;91;p15"/>
          <p:cNvSpPr txBox="1"/>
          <p:nvPr>
            <p:ph idx="4" type="subTitle"/>
          </p:nvPr>
        </p:nvSpPr>
        <p:spPr>
          <a:xfrm>
            <a:off x="2540000" y="4158619"/>
            <a:ext cx="4064100" cy="4482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SzPts val="1600"/>
              <a:buNone/>
              <a:defRPr>
                <a:solidFill>
                  <a:schemeClr val="dk1"/>
                </a:solidFill>
              </a:defRPr>
            </a:lvl1pPr>
            <a:lvl2pPr lvl="1" rtl="0">
              <a:spcBef>
                <a:spcPts val="160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sp>
        <p:nvSpPr>
          <p:cNvPr id="92" name="Google Shape;92;p15"/>
          <p:cNvSpPr txBox="1"/>
          <p:nvPr>
            <p:ph hasCustomPrompt="1" idx="5" type="title"/>
          </p:nvPr>
        </p:nvSpPr>
        <p:spPr>
          <a:xfrm>
            <a:off x="2539950" y="3663950"/>
            <a:ext cx="4064100" cy="448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solidFill>
                  <a:schemeClr val="dk1"/>
                </a:solidFill>
              </a:defRPr>
            </a:lvl1pPr>
            <a:lvl2pPr lvl="1" rtl="0" algn="ctr">
              <a:spcBef>
                <a:spcPts val="0"/>
              </a:spcBef>
              <a:spcAft>
                <a:spcPts val="0"/>
              </a:spcAft>
              <a:buSzPts val="7900"/>
              <a:buNone/>
              <a:defRPr sz="7900"/>
            </a:lvl2pPr>
            <a:lvl3pPr lvl="2" rtl="0" algn="ctr">
              <a:spcBef>
                <a:spcPts val="0"/>
              </a:spcBef>
              <a:spcAft>
                <a:spcPts val="0"/>
              </a:spcAft>
              <a:buSzPts val="7900"/>
              <a:buNone/>
              <a:defRPr sz="7900"/>
            </a:lvl3pPr>
            <a:lvl4pPr lvl="3" rtl="0" algn="ctr">
              <a:spcBef>
                <a:spcPts val="0"/>
              </a:spcBef>
              <a:spcAft>
                <a:spcPts val="0"/>
              </a:spcAft>
              <a:buSzPts val="7900"/>
              <a:buNone/>
              <a:defRPr sz="7900"/>
            </a:lvl4pPr>
            <a:lvl5pPr lvl="4" rtl="0" algn="ctr">
              <a:spcBef>
                <a:spcPts val="0"/>
              </a:spcBef>
              <a:spcAft>
                <a:spcPts val="0"/>
              </a:spcAft>
              <a:buSzPts val="7900"/>
              <a:buNone/>
              <a:defRPr sz="7900"/>
            </a:lvl5pPr>
            <a:lvl6pPr lvl="5" rtl="0" algn="ctr">
              <a:spcBef>
                <a:spcPts val="0"/>
              </a:spcBef>
              <a:spcAft>
                <a:spcPts val="0"/>
              </a:spcAft>
              <a:buSzPts val="7900"/>
              <a:buNone/>
              <a:defRPr sz="7900"/>
            </a:lvl6pPr>
            <a:lvl7pPr lvl="6" rtl="0" algn="ctr">
              <a:spcBef>
                <a:spcPts val="0"/>
              </a:spcBef>
              <a:spcAft>
                <a:spcPts val="0"/>
              </a:spcAft>
              <a:buSzPts val="7900"/>
              <a:buNone/>
              <a:defRPr sz="7900"/>
            </a:lvl7pPr>
            <a:lvl8pPr lvl="7" rtl="0" algn="ctr">
              <a:spcBef>
                <a:spcPts val="0"/>
              </a:spcBef>
              <a:spcAft>
                <a:spcPts val="0"/>
              </a:spcAft>
              <a:buSzPts val="7900"/>
              <a:buNone/>
              <a:defRPr sz="7900"/>
            </a:lvl8pPr>
            <a:lvl9pPr lvl="8" rtl="0" algn="ctr">
              <a:spcBef>
                <a:spcPts val="0"/>
              </a:spcBef>
              <a:spcAft>
                <a:spcPts val="0"/>
              </a:spcAft>
              <a:buSzPts val="7900"/>
              <a:buNone/>
              <a:defRPr sz="7900"/>
            </a:lvl9pPr>
          </a:lstStyle>
          <a:p>
            <a:r>
              <a:t>xx%</a:t>
            </a:r>
          </a:p>
        </p:txBody>
      </p:sp>
      <p:grpSp>
        <p:nvGrpSpPr>
          <p:cNvPr id="93" name="Google Shape;93;p15"/>
          <p:cNvGrpSpPr/>
          <p:nvPr/>
        </p:nvGrpSpPr>
        <p:grpSpPr>
          <a:xfrm flipH="1" rot="10800000">
            <a:off x="7" y="-8"/>
            <a:ext cx="1365932" cy="3663637"/>
            <a:chOff x="2827800" y="238125"/>
            <a:chExt cx="1946050" cy="5219600"/>
          </a:xfrm>
        </p:grpSpPr>
        <p:sp>
          <p:nvSpPr>
            <p:cNvPr id="94" name="Google Shape;94;p15"/>
            <p:cNvSpPr/>
            <p:nvPr/>
          </p:nvSpPr>
          <p:spPr>
            <a:xfrm>
              <a:off x="2827800" y="588750"/>
              <a:ext cx="1930950" cy="4868975"/>
            </a:xfrm>
            <a:custGeom>
              <a:rect b="b" l="l" r="r" t="t"/>
              <a:pathLst>
                <a:path extrusionOk="0" h="194759" w="77238">
                  <a:moveTo>
                    <a:pt x="0" y="0"/>
                  </a:moveTo>
                  <a:lnTo>
                    <a:pt x="0" y="194759"/>
                  </a:lnTo>
                  <a:lnTo>
                    <a:pt x="58727" y="194759"/>
                  </a:lnTo>
                  <a:cubicBezTo>
                    <a:pt x="66295" y="194759"/>
                    <a:pt x="72427" y="188626"/>
                    <a:pt x="72427" y="181059"/>
                  </a:cubicBezTo>
                  <a:cubicBezTo>
                    <a:pt x="72427" y="173508"/>
                    <a:pt x="66295" y="167360"/>
                    <a:pt x="58727" y="167360"/>
                  </a:cubicBezTo>
                  <a:lnTo>
                    <a:pt x="32829" y="167360"/>
                  </a:lnTo>
                  <a:cubicBezTo>
                    <a:pt x="29796" y="167360"/>
                    <a:pt x="27350" y="164914"/>
                    <a:pt x="27350" y="161897"/>
                  </a:cubicBezTo>
                  <a:cubicBezTo>
                    <a:pt x="27350" y="160396"/>
                    <a:pt x="27969" y="159026"/>
                    <a:pt x="28964" y="158048"/>
                  </a:cubicBezTo>
                  <a:cubicBezTo>
                    <a:pt x="29943" y="157069"/>
                    <a:pt x="31313" y="156466"/>
                    <a:pt x="32829" y="156466"/>
                  </a:cubicBezTo>
                  <a:lnTo>
                    <a:pt x="54324" y="156466"/>
                  </a:lnTo>
                  <a:cubicBezTo>
                    <a:pt x="58254" y="156466"/>
                    <a:pt x="61435" y="153286"/>
                    <a:pt x="61435" y="149355"/>
                  </a:cubicBezTo>
                  <a:cubicBezTo>
                    <a:pt x="61435" y="145408"/>
                    <a:pt x="58271" y="142228"/>
                    <a:pt x="54324" y="142228"/>
                  </a:cubicBezTo>
                  <a:lnTo>
                    <a:pt x="16406" y="142228"/>
                  </a:lnTo>
                  <a:cubicBezTo>
                    <a:pt x="12982" y="142228"/>
                    <a:pt x="10193" y="139440"/>
                    <a:pt x="10193" y="136015"/>
                  </a:cubicBezTo>
                  <a:cubicBezTo>
                    <a:pt x="10193" y="132590"/>
                    <a:pt x="12965" y="129801"/>
                    <a:pt x="16406" y="129801"/>
                  </a:cubicBezTo>
                  <a:lnTo>
                    <a:pt x="56493" y="129801"/>
                  </a:lnTo>
                  <a:cubicBezTo>
                    <a:pt x="62332" y="129801"/>
                    <a:pt x="67094" y="125055"/>
                    <a:pt x="67094" y="119200"/>
                  </a:cubicBezTo>
                  <a:cubicBezTo>
                    <a:pt x="67094" y="113346"/>
                    <a:pt x="62332" y="108600"/>
                    <a:pt x="56493" y="108600"/>
                  </a:cubicBezTo>
                  <a:lnTo>
                    <a:pt x="44001" y="108600"/>
                  </a:lnTo>
                  <a:cubicBezTo>
                    <a:pt x="36939" y="108600"/>
                    <a:pt x="31231" y="102892"/>
                    <a:pt x="31231" y="95830"/>
                  </a:cubicBezTo>
                  <a:cubicBezTo>
                    <a:pt x="31231" y="88801"/>
                    <a:pt x="36939" y="83093"/>
                    <a:pt x="43968" y="83093"/>
                  </a:cubicBezTo>
                  <a:lnTo>
                    <a:pt x="60962" y="83093"/>
                  </a:lnTo>
                  <a:cubicBezTo>
                    <a:pt x="64338" y="83093"/>
                    <a:pt x="67077" y="80370"/>
                    <a:pt x="67077" y="76977"/>
                  </a:cubicBezTo>
                  <a:cubicBezTo>
                    <a:pt x="67077" y="75346"/>
                    <a:pt x="66425" y="73797"/>
                    <a:pt x="65283" y="72656"/>
                  </a:cubicBezTo>
                  <a:cubicBezTo>
                    <a:pt x="64142" y="71514"/>
                    <a:pt x="62593" y="70862"/>
                    <a:pt x="60962" y="70862"/>
                  </a:cubicBezTo>
                  <a:lnTo>
                    <a:pt x="27806" y="70862"/>
                  </a:lnTo>
                  <a:cubicBezTo>
                    <a:pt x="24137" y="70862"/>
                    <a:pt x="21136" y="67893"/>
                    <a:pt x="21136" y="64191"/>
                  </a:cubicBezTo>
                  <a:cubicBezTo>
                    <a:pt x="21136" y="62430"/>
                    <a:pt x="21837" y="60718"/>
                    <a:pt x="23093" y="59462"/>
                  </a:cubicBezTo>
                  <a:cubicBezTo>
                    <a:pt x="24349" y="58222"/>
                    <a:pt x="26029" y="57537"/>
                    <a:pt x="27806" y="57537"/>
                  </a:cubicBezTo>
                  <a:lnTo>
                    <a:pt x="69361" y="57537"/>
                  </a:lnTo>
                  <a:cubicBezTo>
                    <a:pt x="71171" y="57537"/>
                    <a:pt x="72916" y="56901"/>
                    <a:pt x="74335" y="55760"/>
                  </a:cubicBezTo>
                  <a:cubicBezTo>
                    <a:pt x="76178" y="54276"/>
                    <a:pt x="77238" y="52009"/>
                    <a:pt x="77238" y="49644"/>
                  </a:cubicBezTo>
                  <a:cubicBezTo>
                    <a:pt x="77238" y="47279"/>
                    <a:pt x="76161" y="45012"/>
                    <a:pt x="74335" y="43512"/>
                  </a:cubicBezTo>
                  <a:cubicBezTo>
                    <a:pt x="72916" y="42370"/>
                    <a:pt x="71171" y="41734"/>
                    <a:pt x="69361" y="41734"/>
                  </a:cubicBezTo>
                  <a:lnTo>
                    <a:pt x="51910" y="41734"/>
                  </a:lnTo>
                  <a:cubicBezTo>
                    <a:pt x="47540" y="41734"/>
                    <a:pt x="44017" y="38212"/>
                    <a:pt x="44017" y="33841"/>
                  </a:cubicBezTo>
                  <a:lnTo>
                    <a:pt x="44017" y="16717"/>
                  </a:lnTo>
                  <a:cubicBezTo>
                    <a:pt x="44017" y="8334"/>
                    <a:pt x="37233" y="1533"/>
                    <a:pt x="28834" y="1533"/>
                  </a:cubicBezTo>
                  <a:lnTo>
                    <a:pt x="5643" y="1533"/>
                  </a:lnTo>
                  <a:cubicBezTo>
                    <a:pt x="5613" y="1534"/>
                    <a:pt x="5582" y="1534"/>
                    <a:pt x="5552" y="1534"/>
                  </a:cubicBezTo>
                  <a:cubicBezTo>
                    <a:pt x="3594" y="1534"/>
                    <a:pt x="1686" y="101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5"/>
            <p:cNvSpPr/>
            <p:nvPr/>
          </p:nvSpPr>
          <p:spPr>
            <a:xfrm>
              <a:off x="3832800" y="2882550"/>
              <a:ext cx="941050" cy="258125"/>
            </a:xfrm>
            <a:custGeom>
              <a:rect b="b" l="l" r="r" t="t"/>
              <a:pathLst>
                <a:path extrusionOk="0" h="10325" w="37642">
                  <a:moveTo>
                    <a:pt x="5154" y="1"/>
                  </a:moveTo>
                  <a:cubicBezTo>
                    <a:pt x="2300" y="1"/>
                    <a:pt x="1" y="2317"/>
                    <a:pt x="1" y="5171"/>
                  </a:cubicBezTo>
                  <a:cubicBezTo>
                    <a:pt x="1" y="8025"/>
                    <a:pt x="2300" y="10324"/>
                    <a:pt x="5154" y="10324"/>
                  </a:cubicBezTo>
                  <a:lnTo>
                    <a:pt x="32455" y="10324"/>
                  </a:lnTo>
                  <a:cubicBezTo>
                    <a:pt x="33026" y="10324"/>
                    <a:pt x="33580" y="10243"/>
                    <a:pt x="34102" y="10063"/>
                  </a:cubicBezTo>
                  <a:cubicBezTo>
                    <a:pt x="36206" y="9346"/>
                    <a:pt x="37609" y="7389"/>
                    <a:pt x="37609" y="5171"/>
                  </a:cubicBezTo>
                  <a:cubicBezTo>
                    <a:pt x="37641" y="2937"/>
                    <a:pt x="36206" y="980"/>
                    <a:pt x="34135" y="278"/>
                  </a:cubicBezTo>
                  <a:cubicBezTo>
                    <a:pt x="33597" y="83"/>
                    <a:pt x="33026" y="1"/>
                    <a:pt x="324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5"/>
            <p:cNvSpPr/>
            <p:nvPr/>
          </p:nvSpPr>
          <p:spPr>
            <a:xfrm>
              <a:off x="3379825" y="238125"/>
              <a:ext cx="940225" cy="258100"/>
            </a:xfrm>
            <a:custGeom>
              <a:rect b="b" l="l" r="r" t="t"/>
              <a:pathLst>
                <a:path extrusionOk="0" h="10324" w="37609">
                  <a:moveTo>
                    <a:pt x="5154" y="0"/>
                  </a:moveTo>
                  <a:cubicBezTo>
                    <a:pt x="2300" y="0"/>
                    <a:pt x="1" y="2300"/>
                    <a:pt x="1" y="5154"/>
                  </a:cubicBezTo>
                  <a:cubicBezTo>
                    <a:pt x="1" y="8008"/>
                    <a:pt x="2300" y="10323"/>
                    <a:pt x="5154" y="10323"/>
                  </a:cubicBezTo>
                  <a:lnTo>
                    <a:pt x="32455" y="10323"/>
                  </a:lnTo>
                  <a:cubicBezTo>
                    <a:pt x="35309" y="10323"/>
                    <a:pt x="37609" y="8008"/>
                    <a:pt x="37609" y="5154"/>
                  </a:cubicBezTo>
                  <a:cubicBezTo>
                    <a:pt x="37609" y="2300"/>
                    <a:pt x="35309" y="0"/>
                    <a:pt x="324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7" name="Google Shape;97;p15"/>
          <p:cNvCxnSpPr/>
          <p:nvPr/>
        </p:nvCxnSpPr>
        <p:spPr>
          <a:xfrm rot="10800000">
            <a:off x="402289" y="1207342"/>
            <a:ext cx="795300" cy="0"/>
          </a:xfrm>
          <a:prstGeom prst="straightConnector1">
            <a:avLst/>
          </a:prstGeom>
          <a:noFill/>
          <a:ln cap="flat" cmpd="sng" w="19050">
            <a:solidFill>
              <a:schemeClr val="dk2"/>
            </a:solidFill>
            <a:prstDash val="solid"/>
            <a:round/>
            <a:headEnd len="med" w="med" type="none"/>
            <a:tailEnd len="med" w="med" type="none"/>
          </a:ln>
        </p:spPr>
      </p:cxnSp>
      <p:sp>
        <p:nvSpPr>
          <p:cNvPr id="98" name="Google Shape;98;p15"/>
          <p:cNvSpPr/>
          <p:nvPr/>
        </p:nvSpPr>
        <p:spPr>
          <a:xfrm rot="10800000">
            <a:off x="475495" y="478208"/>
            <a:ext cx="194100" cy="194100"/>
          </a:xfrm>
          <a:prstGeom prst="arc">
            <a:avLst>
              <a:gd fmla="val 16200000" name="adj1"/>
              <a:gd fmla="val 538542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15"/>
          <p:cNvGrpSpPr/>
          <p:nvPr/>
        </p:nvGrpSpPr>
        <p:grpSpPr>
          <a:xfrm>
            <a:off x="7778111" y="1475229"/>
            <a:ext cx="1365932" cy="3663637"/>
            <a:chOff x="7778111" y="1475229"/>
            <a:chExt cx="1365932" cy="3663637"/>
          </a:xfrm>
        </p:grpSpPr>
        <p:grpSp>
          <p:nvGrpSpPr>
            <p:cNvPr id="100" name="Google Shape;100;p15"/>
            <p:cNvGrpSpPr/>
            <p:nvPr/>
          </p:nvGrpSpPr>
          <p:grpSpPr>
            <a:xfrm flipH="1">
              <a:off x="7778111" y="1475229"/>
              <a:ext cx="1365932" cy="3663637"/>
              <a:chOff x="2827800" y="238125"/>
              <a:chExt cx="1946050" cy="5219600"/>
            </a:xfrm>
          </p:grpSpPr>
          <p:sp>
            <p:nvSpPr>
              <p:cNvPr id="101" name="Google Shape;101;p15"/>
              <p:cNvSpPr/>
              <p:nvPr/>
            </p:nvSpPr>
            <p:spPr>
              <a:xfrm>
                <a:off x="2827800" y="588750"/>
                <a:ext cx="1930950" cy="4868975"/>
              </a:xfrm>
              <a:custGeom>
                <a:rect b="b" l="l" r="r" t="t"/>
                <a:pathLst>
                  <a:path extrusionOk="0" h="194759" w="77238">
                    <a:moveTo>
                      <a:pt x="0" y="0"/>
                    </a:moveTo>
                    <a:lnTo>
                      <a:pt x="0" y="194759"/>
                    </a:lnTo>
                    <a:lnTo>
                      <a:pt x="58727" y="194759"/>
                    </a:lnTo>
                    <a:cubicBezTo>
                      <a:pt x="66295" y="194759"/>
                      <a:pt x="72427" y="188626"/>
                      <a:pt x="72427" y="181059"/>
                    </a:cubicBezTo>
                    <a:cubicBezTo>
                      <a:pt x="72427" y="173508"/>
                      <a:pt x="66295" y="167360"/>
                      <a:pt x="58727" y="167360"/>
                    </a:cubicBezTo>
                    <a:lnTo>
                      <a:pt x="32829" y="167360"/>
                    </a:lnTo>
                    <a:cubicBezTo>
                      <a:pt x="29796" y="167360"/>
                      <a:pt x="27350" y="164914"/>
                      <a:pt x="27350" y="161897"/>
                    </a:cubicBezTo>
                    <a:cubicBezTo>
                      <a:pt x="27350" y="160396"/>
                      <a:pt x="27969" y="159026"/>
                      <a:pt x="28964" y="158048"/>
                    </a:cubicBezTo>
                    <a:cubicBezTo>
                      <a:pt x="29943" y="157069"/>
                      <a:pt x="31313" y="156466"/>
                      <a:pt x="32829" y="156466"/>
                    </a:cubicBezTo>
                    <a:lnTo>
                      <a:pt x="54324" y="156466"/>
                    </a:lnTo>
                    <a:cubicBezTo>
                      <a:pt x="58254" y="156466"/>
                      <a:pt x="61435" y="153286"/>
                      <a:pt x="61435" y="149355"/>
                    </a:cubicBezTo>
                    <a:cubicBezTo>
                      <a:pt x="61435" y="145408"/>
                      <a:pt x="58271" y="142228"/>
                      <a:pt x="54324" y="142228"/>
                    </a:cubicBezTo>
                    <a:lnTo>
                      <a:pt x="16406" y="142228"/>
                    </a:lnTo>
                    <a:cubicBezTo>
                      <a:pt x="12982" y="142228"/>
                      <a:pt x="10193" y="139440"/>
                      <a:pt x="10193" y="136015"/>
                    </a:cubicBezTo>
                    <a:cubicBezTo>
                      <a:pt x="10193" y="132590"/>
                      <a:pt x="12965" y="129801"/>
                      <a:pt x="16406" y="129801"/>
                    </a:cubicBezTo>
                    <a:lnTo>
                      <a:pt x="56493" y="129801"/>
                    </a:lnTo>
                    <a:cubicBezTo>
                      <a:pt x="62332" y="129801"/>
                      <a:pt x="67094" y="125055"/>
                      <a:pt x="67094" y="119200"/>
                    </a:cubicBezTo>
                    <a:cubicBezTo>
                      <a:pt x="67094" y="113346"/>
                      <a:pt x="62332" y="108600"/>
                      <a:pt x="56493" y="108600"/>
                    </a:cubicBezTo>
                    <a:lnTo>
                      <a:pt x="44001" y="108600"/>
                    </a:lnTo>
                    <a:cubicBezTo>
                      <a:pt x="36939" y="108600"/>
                      <a:pt x="31231" y="102892"/>
                      <a:pt x="31231" y="95830"/>
                    </a:cubicBezTo>
                    <a:cubicBezTo>
                      <a:pt x="31231" y="88801"/>
                      <a:pt x="36939" y="83093"/>
                      <a:pt x="43968" y="83093"/>
                    </a:cubicBezTo>
                    <a:lnTo>
                      <a:pt x="60962" y="83093"/>
                    </a:lnTo>
                    <a:cubicBezTo>
                      <a:pt x="64338" y="83093"/>
                      <a:pt x="67077" y="80370"/>
                      <a:pt x="67077" y="76977"/>
                    </a:cubicBezTo>
                    <a:cubicBezTo>
                      <a:pt x="67077" y="75346"/>
                      <a:pt x="66425" y="73797"/>
                      <a:pt x="65283" y="72656"/>
                    </a:cubicBezTo>
                    <a:cubicBezTo>
                      <a:pt x="64142" y="71514"/>
                      <a:pt x="62593" y="70862"/>
                      <a:pt x="60962" y="70862"/>
                    </a:cubicBezTo>
                    <a:lnTo>
                      <a:pt x="27806" y="70862"/>
                    </a:lnTo>
                    <a:cubicBezTo>
                      <a:pt x="24137" y="70862"/>
                      <a:pt x="21136" y="67893"/>
                      <a:pt x="21136" y="64191"/>
                    </a:cubicBezTo>
                    <a:cubicBezTo>
                      <a:pt x="21136" y="62430"/>
                      <a:pt x="21837" y="60718"/>
                      <a:pt x="23093" y="59462"/>
                    </a:cubicBezTo>
                    <a:cubicBezTo>
                      <a:pt x="24349" y="58222"/>
                      <a:pt x="26029" y="57537"/>
                      <a:pt x="27806" y="57537"/>
                    </a:cubicBezTo>
                    <a:lnTo>
                      <a:pt x="69361" y="57537"/>
                    </a:lnTo>
                    <a:cubicBezTo>
                      <a:pt x="71171" y="57537"/>
                      <a:pt x="72916" y="56901"/>
                      <a:pt x="74335" y="55760"/>
                    </a:cubicBezTo>
                    <a:cubicBezTo>
                      <a:pt x="76178" y="54276"/>
                      <a:pt x="77238" y="52009"/>
                      <a:pt x="77238" y="49644"/>
                    </a:cubicBezTo>
                    <a:cubicBezTo>
                      <a:pt x="77238" y="47279"/>
                      <a:pt x="76161" y="45012"/>
                      <a:pt x="74335" y="43512"/>
                    </a:cubicBezTo>
                    <a:cubicBezTo>
                      <a:pt x="72916" y="42370"/>
                      <a:pt x="71171" y="41734"/>
                      <a:pt x="69361" y="41734"/>
                    </a:cubicBezTo>
                    <a:lnTo>
                      <a:pt x="51910" y="41734"/>
                    </a:lnTo>
                    <a:cubicBezTo>
                      <a:pt x="47540" y="41734"/>
                      <a:pt x="44017" y="38212"/>
                      <a:pt x="44017" y="33841"/>
                    </a:cubicBezTo>
                    <a:lnTo>
                      <a:pt x="44017" y="16717"/>
                    </a:lnTo>
                    <a:cubicBezTo>
                      <a:pt x="44017" y="8334"/>
                      <a:pt x="37233" y="1533"/>
                      <a:pt x="28834" y="1533"/>
                    </a:cubicBezTo>
                    <a:lnTo>
                      <a:pt x="5643" y="1533"/>
                    </a:lnTo>
                    <a:cubicBezTo>
                      <a:pt x="5613" y="1534"/>
                      <a:pt x="5582" y="1534"/>
                      <a:pt x="5552" y="1534"/>
                    </a:cubicBezTo>
                    <a:cubicBezTo>
                      <a:pt x="3594" y="1534"/>
                      <a:pt x="1686" y="101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5"/>
              <p:cNvSpPr/>
              <p:nvPr/>
            </p:nvSpPr>
            <p:spPr>
              <a:xfrm>
                <a:off x="3832800" y="2882550"/>
                <a:ext cx="941050" cy="258125"/>
              </a:xfrm>
              <a:custGeom>
                <a:rect b="b" l="l" r="r" t="t"/>
                <a:pathLst>
                  <a:path extrusionOk="0" h="10325" w="37642">
                    <a:moveTo>
                      <a:pt x="5154" y="1"/>
                    </a:moveTo>
                    <a:cubicBezTo>
                      <a:pt x="2300" y="1"/>
                      <a:pt x="1" y="2317"/>
                      <a:pt x="1" y="5171"/>
                    </a:cubicBezTo>
                    <a:cubicBezTo>
                      <a:pt x="1" y="8025"/>
                      <a:pt x="2300" y="10324"/>
                      <a:pt x="5154" y="10324"/>
                    </a:cubicBezTo>
                    <a:lnTo>
                      <a:pt x="32455" y="10324"/>
                    </a:lnTo>
                    <a:cubicBezTo>
                      <a:pt x="33026" y="10324"/>
                      <a:pt x="33580" y="10243"/>
                      <a:pt x="34102" y="10063"/>
                    </a:cubicBezTo>
                    <a:cubicBezTo>
                      <a:pt x="36206" y="9346"/>
                      <a:pt x="37609" y="7389"/>
                      <a:pt x="37609" y="5171"/>
                    </a:cubicBezTo>
                    <a:cubicBezTo>
                      <a:pt x="37641" y="2937"/>
                      <a:pt x="36206" y="980"/>
                      <a:pt x="34135" y="278"/>
                    </a:cubicBezTo>
                    <a:cubicBezTo>
                      <a:pt x="33597" y="83"/>
                      <a:pt x="33026" y="1"/>
                      <a:pt x="324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5"/>
              <p:cNvSpPr/>
              <p:nvPr/>
            </p:nvSpPr>
            <p:spPr>
              <a:xfrm>
                <a:off x="3379825" y="238125"/>
                <a:ext cx="940225" cy="258100"/>
              </a:xfrm>
              <a:custGeom>
                <a:rect b="b" l="l" r="r" t="t"/>
                <a:pathLst>
                  <a:path extrusionOk="0" h="10324" w="37609">
                    <a:moveTo>
                      <a:pt x="5154" y="0"/>
                    </a:moveTo>
                    <a:cubicBezTo>
                      <a:pt x="2300" y="0"/>
                      <a:pt x="1" y="2300"/>
                      <a:pt x="1" y="5154"/>
                    </a:cubicBezTo>
                    <a:cubicBezTo>
                      <a:pt x="1" y="8008"/>
                      <a:pt x="2300" y="10323"/>
                      <a:pt x="5154" y="10323"/>
                    </a:cubicBezTo>
                    <a:lnTo>
                      <a:pt x="32455" y="10323"/>
                    </a:lnTo>
                    <a:cubicBezTo>
                      <a:pt x="35309" y="10323"/>
                      <a:pt x="37609" y="8008"/>
                      <a:pt x="37609" y="5154"/>
                    </a:cubicBezTo>
                    <a:cubicBezTo>
                      <a:pt x="37609" y="2300"/>
                      <a:pt x="35309" y="0"/>
                      <a:pt x="324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04" name="Google Shape;104;p15"/>
            <p:cNvCxnSpPr/>
            <p:nvPr/>
          </p:nvCxnSpPr>
          <p:spPr>
            <a:xfrm>
              <a:off x="7783525" y="2680400"/>
              <a:ext cx="795300" cy="0"/>
            </a:xfrm>
            <a:prstGeom prst="straightConnector1">
              <a:avLst/>
            </a:prstGeom>
            <a:noFill/>
            <a:ln cap="flat" cmpd="sng" w="19050">
              <a:solidFill>
                <a:schemeClr val="dk2"/>
              </a:solidFill>
              <a:prstDash val="solid"/>
              <a:round/>
              <a:headEnd len="med" w="med" type="none"/>
              <a:tailEnd len="med" w="med" type="none"/>
            </a:ln>
          </p:spPr>
        </p:cxnSp>
        <p:sp>
          <p:nvSpPr>
            <p:cNvPr id="105" name="Google Shape;105;p15"/>
            <p:cNvSpPr/>
            <p:nvPr/>
          </p:nvSpPr>
          <p:spPr>
            <a:xfrm>
              <a:off x="8175076" y="3189917"/>
              <a:ext cx="426600" cy="426600"/>
            </a:xfrm>
            <a:prstGeom prst="arc">
              <a:avLst>
                <a:gd fmla="val 16200000" name="adj1"/>
                <a:gd fmla="val 538542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106" name="Shape 106"/>
        <p:cNvGrpSpPr/>
        <p:nvPr/>
      </p:nvGrpSpPr>
      <p:grpSpPr>
        <a:xfrm>
          <a:off x="0" y="0"/>
          <a:ext cx="0" cy="0"/>
          <a:chOff x="0" y="0"/>
          <a:chExt cx="0" cy="0"/>
        </a:xfrm>
      </p:grpSpPr>
      <p:sp>
        <p:nvSpPr>
          <p:cNvPr id="107" name="Google Shape;107;p16"/>
          <p:cNvSpPr txBox="1"/>
          <p:nvPr>
            <p:ph idx="1" type="subTitle"/>
          </p:nvPr>
        </p:nvSpPr>
        <p:spPr>
          <a:xfrm>
            <a:off x="713225" y="1368825"/>
            <a:ext cx="7118400" cy="18909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None/>
              <a:defRPr sz="31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p:txBody>
      </p:sp>
      <p:grpSp>
        <p:nvGrpSpPr>
          <p:cNvPr id="108" name="Google Shape;108;p16"/>
          <p:cNvGrpSpPr/>
          <p:nvPr/>
        </p:nvGrpSpPr>
        <p:grpSpPr>
          <a:xfrm flipH="1">
            <a:off x="7787707" y="-1094158"/>
            <a:ext cx="1365932" cy="3663637"/>
            <a:chOff x="2827800" y="238125"/>
            <a:chExt cx="1946050" cy="5219600"/>
          </a:xfrm>
        </p:grpSpPr>
        <p:sp>
          <p:nvSpPr>
            <p:cNvPr id="109" name="Google Shape;109;p16"/>
            <p:cNvSpPr/>
            <p:nvPr/>
          </p:nvSpPr>
          <p:spPr>
            <a:xfrm>
              <a:off x="2827800" y="588750"/>
              <a:ext cx="1930950" cy="4868975"/>
            </a:xfrm>
            <a:custGeom>
              <a:rect b="b" l="l" r="r" t="t"/>
              <a:pathLst>
                <a:path extrusionOk="0" h="194759" w="77238">
                  <a:moveTo>
                    <a:pt x="0" y="0"/>
                  </a:moveTo>
                  <a:lnTo>
                    <a:pt x="0" y="194759"/>
                  </a:lnTo>
                  <a:lnTo>
                    <a:pt x="58727" y="194759"/>
                  </a:lnTo>
                  <a:cubicBezTo>
                    <a:pt x="66295" y="194759"/>
                    <a:pt x="72427" y="188626"/>
                    <a:pt x="72427" y="181059"/>
                  </a:cubicBezTo>
                  <a:cubicBezTo>
                    <a:pt x="72427" y="173508"/>
                    <a:pt x="66295" y="167360"/>
                    <a:pt x="58727" y="167360"/>
                  </a:cubicBezTo>
                  <a:lnTo>
                    <a:pt x="32829" y="167360"/>
                  </a:lnTo>
                  <a:cubicBezTo>
                    <a:pt x="29796" y="167360"/>
                    <a:pt x="27350" y="164914"/>
                    <a:pt x="27350" y="161897"/>
                  </a:cubicBezTo>
                  <a:cubicBezTo>
                    <a:pt x="27350" y="160396"/>
                    <a:pt x="27969" y="159026"/>
                    <a:pt x="28964" y="158048"/>
                  </a:cubicBezTo>
                  <a:cubicBezTo>
                    <a:pt x="29943" y="157069"/>
                    <a:pt x="31313" y="156466"/>
                    <a:pt x="32829" y="156466"/>
                  </a:cubicBezTo>
                  <a:lnTo>
                    <a:pt x="54324" y="156466"/>
                  </a:lnTo>
                  <a:cubicBezTo>
                    <a:pt x="58254" y="156466"/>
                    <a:pt x="61435" y="153286"/>
                    <a:pt x="61435" y="149355"/>
                  </a:cubicBezTo>
                  <a:cubicBezTo>
                    <a:pt x="61435" y="145408"/>
                    <a:pt x="58271" y="142228"/>
                    <a:pt x="54324" y="142228"/>
                  </a:cubicBezTo>
                  <a:lnTo>
                    <a:pt x="16406" y="142228"/>
                  </a:lnTo>
                  <a:cubicBezTo>
                    <a:pt x="12982" y="142228"/>
                    <a:pt x="10193" y="139440"/>
                    <a:pt x="10193" y="136015"/>
                  </a:cubicBezTo>
                  <a:cubicBezTo>
                    <a:pt x="10193" y="132590"/>
                    <a:pt x="12965" y="129801"/>
                    <a:pt x="16406" y="129801"/>
                  </a:cubicBezTo>
                  <a:lnTo>
                    <a:pt x="56493" y="129801"/>
                  </a:lnTo>
                  <a:cubicBezTo>
                    <a:pt x="62332" y="129801"/>
                    <a:pt x="67094" y="125055"/>
                    <a:pt x="67094" y="119200"/>
                  </a:cubicBezTo>
                  <a:cubicBezTo>
                    <a:pt x="67094" y="113346"/>
                    <a:pt x="62332" y="108600"/>
                    <a:pt x="56493" y="108600"/>
                  </a:cubicBezTo>
                  <a:lnTo>
                    <a:pt x="44001" y="108600"/>
                  </a:lnTo>
                  <a:cubicBezTo>
                    <a:pt x="36939" y="108600"/>
                    <a:pt x="31231" y="102892"/>
                    <a:pt x="31231" y="95830"/>
                  </a:cubicBezTo>
                  <a:cubicBezTo>
                    <a:pt x="31231" y="88801"/>
                    <a:pt x="36939" y="83093"/>
                    <a:pt x="43968" y="83093"/>
                  </a:cubicBezTo>
                  <a:lnTo>
                    <a:pt x="60962" y="83093"/>
                  </a:lnTo>
                  <a:cubicBezTo>
                    <a:pt x="64338" y="83093"/>
                    <a:pt x="67077" y="80370"/>
                    <a:pt x="67077" y="76977"/>
                  </a:cubicBezTo>
                  <a:cubicBezTo>
                    <a:pt x="67077" y="75346"/>
                    <a:pt x="66425" y="73797"/>
                    <a:pt x="65283" y="72656"/>
                  </a:cubicBezTo>
                  <a:cubicBezTo>
                    <a:pt x="64142" y="71514"/>
                    <a:pt x="62593" y="70862"/>
                    <a:pt x="60962" y="70862"/>
                  </a:cubicBezTo>
                  <a:lnTo>
                    <a:pt x="27806" y="70862"/>
                  </a:lnTo>
                  <a:cubicBezTo>
                    <a:pt x="24137" y="70862"/>
                    <a:pt x="21136" y="67893"/>
                    <a:pt x="21136" y="64191"/>
                  </a:cubicBezTo>
                  <a:cubicBezTo>
                    <a:pt x="21136" y="62430"/>
                    <a:pt x="21837" y="60718"/>
                    <a:pt x="23093" y="59462"/>
                  </a:cubicBezTo>
                  <a:cubicBezTo>
                    <a:pt x="24349" y="58222"/>
                    <a:pt x="26029" y="57537"/>
                    <a:pt x="27806" y="57537"/>
                  </a:cubicBezTo>
                  <a:lnTo>
                    <a:pt x="69361" y="57537"/>
                  </a:lnTo>
                  <a:cubicBezTo>
                    <a:pt x="71171" y="57537"/>
                    <a:pt x="72916" y="56901"/>
                    <a:pt x="74335" y="55760"/>
                  </a:cubicBezTo>
                  <a:cubicBezTo>
                    <a:pt x="76178" y="54276"/>
                    <a:pt x="77238" y="52009"/>
                    <a:pt x="77238" y="49644"/>
                  </a:cubicBezTo>
                  <a:cubicBezTo>
                    <a:pt x="77238" y="47279"/>
                    <a:pt x="76161" y="45012"/>
                    <a:pt x="74335" y="43512"/>
                  </a:cubicBezTo>
                  <a:cubicBezTo>
                    <a:pt x="72916" y="42370"/>
                    <a:pt x="71171" y="41734"/>
                    <a:pt x="69361" y="41734"/>
                  </a:cubicBezTo>
                  <a:lnTo>
                    <a:pt x="51910" y="41734"/>
                  </a:lnTo>
                  <a:cubicBezTo>
                    <a:pt x="47540" y="41734"/>
                    <a:pt x="44017" y="38212"/>
                    <a:pt x="44017" y="33841"/>
                  </a:cubicBezTo>
                  <a:lnTo>
                    <a:pt x="44017" y="16717"/>
                  </a:lnTo>
                  <a:cubicBezTo>
                    <a:pt x="44017" y="8334"/>
                    <a:pt x="37233" y="1533"/>
                    <a:pt x="28834" y="1533"/>
                  </a:cubicBezTo>
                  <a:lnTo>
                    <a:pt x="5643" y="1533"/>
                  </a:lnTo>
                  <a:cubicBezTo>
                    <a:pt x="5613" y="1534"/>
                    <a:pt x="5582" y="1534"/>
                    <a:pt x="5552" y="1534"/>
                  </a:cubicBezTo>
                  <a:cubicBezTo>
                    <a:pt x="3594" y="1534"/>
                    <a:pt x="1686" y="101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6"/>
            <p:cNvSpPr/>
            <p:nvPr/>
          </p:nvSpPr>
          <p:spPr>
            <a:xfrm>
              <a:off x="3832800" y="2882550"/>
              <a:ext cx="941050" cy="258125"/>
            </a:xfrm>
            <a:custGeom>
              <a:rect b="b" l="l" r="r" t="t"/>
              <a:pathLst>
                <a:path extrusionOk="0" h="10325" w="37642">
                  <a:moveTo>
                    <a:pt x="5154" y="1"/>
                  </a:moveTo>
                  <a:cubicBezTo>
                    <a:pt x="2300" y="1"/>
                    <a:pt x="1" y="2317"/>
                    <a:pt x="1" y="5171"/>
                  </a:cubicBezTo>
                  <a:cubicBezTo>
                    <a:pt x="1" y="8025"/>
                    <a:pt x="2300" y="10324"/>
                    <a:pt x="5154" y="10324"/>
                  </a:cubicBezTo>
                  <a:lnTo>
                    <a:pt x="32455" y="10324"/>
                  </a:lnTo>
                  <a:cubicBezTo>
                    <a:pt x="33026" y="10324"/>
                    <a:pt x="33580" y="10243"/>
                    <a:pt x="34102" y="10063"/>
                  </a:cubicBezTo>
                  <a:cubicBezTo>
                    <a:pt x="36206" y="9346"/>
                    <a:pt x="37609" y="7389"/>
                    <a:pt x="37609" y="5171"/>
                  </a:cubicBezTo>
                  <a:cubicBezTo>
                    <a:pt x="37641" y="2937"/>
                    <a:pt x="36206" y="980"/>
                    <a:pt x="34135" y="278"/>
                  </a:cubicBezTo>
                  <a:cubicBezTo>
                    <a:pt x="33597" y="83"/>
                    <a:pt x="33026" y="1"/>
                    <a:pt x="324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6"/>
            <p:cNvSpPr/>
            <p:nvPr/>
          </p:nvSpPr>
          <p:spPr>
            <a:xfrm>
              <a:off x="3379825" y="238125"/>
              <a:ext cx="940225" cy="258100"/>
            </a:xfrm>
            <a:custGeom>
              <a:rect b="b" l="l" r="r" t="t"/>
              <a:pathLst>
                <a:path extrusionOk="0" h="10324" w="37609">
                  <a:moveTo>
                    <a:pt x="5154" y="0"/>
                  </a:moveTo>
                  <a:cubicBezTo>
                    <a:pt x="2300" y="0"/>
                    <a:pt x="1" y="2300"/>
                    <a:pt x="1" y="5154"/>
                  </a:cubicBezTo>
                  <a:cubicBezTo>
                    <a:pt x="1" y="8008"/>
                    <a:pt x="2300" y="10323"/>
                    <a:pt x="5154" y="10323"/>
                  </a:cubicBezTo>
                  <a:lnTo>
                    <a:pt x="32455" y="10323"/>
                  </a:lnTo>
                  <a:cubicBezTo>
                    <a:pt x="35309" y="10323"/>
                    <a:pt x="37609" y="8008"/>
                    <a:pt x="37609" y="5154"/>
                  </a:cubicBezTo>
                  <a:cubicBezTo>
                    <a:pt x="37609" y="2300"/>
                    <a:pt x="35309" y="0"/>
                    <a:pt x="324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12" name="Google Shape;112;p16"/>
          <p:cNvCxnSpPr/>
          <p:nvPr/>
        </p:nvCxnSpPr>
        <p:spPr>
          <a:xfrm>
            <a:off x="7956057" y="1362129"/>
            <a:ext cx="795300" cy="0"/>
          </a:xfrm>
          <a:prstGeom prst="straightConnector1">
            <a:avLst/>
          </a:prstGeom>
          <a:noFill/>
          <a:ln cap="flat" cmpd="sng" w="19050">
            <a:solidFill>
              <a:schemeClr val="dk2"/>
            </a:solidFill>
            <a:prstDash val="solid"/>
            <a:round/>
            <a:headEnd len="med" w="med" type="none"/>
            <a:tailEnd len="med" w="med" type="none"/>
          </a:ln>
        </p:spPr>
      </p:cxnSp>
      <p:sp>
        <p:nvSpPr>
          <p:cNvPr id="113" name="Google Shape;113;p16"/>
          <p:cNvSpPr/>
          <p:nvPr/>
        </p:nvSpPr>
        <p:spPr>
          <a:xfrm>
            <a:off x="8484050" y="1897163"/>
            <a:ext cx="194100" cy="194100"/>
          </a:xfrm>
          <a:prstGeom prst="arc">
            <a:avLst>
              <a:gd fmla="val 16200000" name="adj1"/>
              <a:gd fmla="val 538542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 name="Google Shape;114;p16"/>
          <p:cNvGrpSpPr/>
          <p:nvPr/>
        </p:nvGrpSpPr>
        <p:grpSpPr>
          <a:xfrm flipH="1">
            <a:off x="7787707" y="2820133"/>
            <a:ext cx="1365932" cy="3417534"/>
            <a:chOff x="2827800" y="588750"/>
            <a:chExt cx="1946050" cy="4868975"/>
          </a:xfrm>
        </p:grpSpPr>
        <p:sp>
          <p:nvSpPr>
            <p:cNvPr id="115" name="Google Shape;115;p16"/>
            <p:cNvSpPr/>
            <p:nvPr/>
          </p:nvSpPr>
          <p:spPr>
            <a:xfrm>
              <a:off x="2827800" y="588750"/>
              <a:ext cx="1930950" cy="4868975"/>
            </a:xfrm>
            <a:custGeom>
              <a:rect b="b" l="l" r="r" t="t"/>
              <a:pathLst>
                <a:path extrusionOk="0" h="194759" w="77238">
                  <a:moveTo>
                    <a:pt x="0" y="0"/>
                  </a:moveTo>
                  <a:lnTo>
                    <a:pt x="0" y="194759"/>
                  </a:lnTo>
                  <a:lnTo>
                    <a:pt x="58727" y="194759"/>
                  </a:lnTo>
                  <a:cubicBezTo>
                    <a:pt x="66295" y="194759"/>
                    <a:pt x="72427" y="188626"/>
                    <a:pt x="72427" y="181059"/>
                  </a:cubicBezTo>
                  <a:cubicBezTo>
                    <a:pt x="72427" y="173508"/>
                    <a:pt x="66295" y="167360"/>
                    <a:pt x="58727" y="167360"/>
                  </a:cubicBezTo>
                  <a:lnTo>
                    <a:pt x="32829" y="167360"/>
                  </a:lnTo>
                  <a:cubicBezTo>
                    <a:pt x="29796" y="167360"/>
                    <a:pt x="27350" y="164914"/>
                    <a:pt x="27350" y="161897"/>
                  </a:cubicBezTo>
                  <a:cubicBezTo>
                    <a:pt x="27350" y="160396"/>
                    <a:pt x="27969" y="159026"/>
                    <a:pt x="28964" y="158048"/>
                  </a:cubicBezTo>
                  <a:cubicBezTo>
                    <a:pt x="29943" y="157069"/>
                    <a:pt x="31313" y="156466"/>
                    <a:pt x="32829" y="156466"/>
                  </a:cubicBezTo>
                  <a:lnTo>
                    <a:pt x="54324" y="156466"/>
                  </a:lnTo>
                  <a:cubicBezTo>
                    <a:pt x="58254" y="156466"/>
                    <a:pt x="61435" y="153286"/>
                    <a:pt x="61435" y="149355"/>
                  </a:cubicBezTo>
                  <a:cubicBezTo>
                    <a:pt x="61435" y="145408"/>
                    <a:pt x="58271" y="142228"/>
                    <a:pt x="54324" y="142228"/>
                  </a:cubicBezTo>
                  <a:lnTo>
                    <a:pt x="16406" y="142228"/>
                  </a:lnTo>
                  <a:cubicBezTo>
                    <a:pt x="12982" y="142228"/>
                    <a:pt x="10193" y="139440"/>
                    <a:pt x="10193" y="136015"/>
                  </a:cubicBezTo>
                  <a:cubicBezTo>
                    <a:pt x="10193" y="132590"/>
                    <a:pt x="12965" y="129801"/>
                    <a:pt x="16406" y="129801"/>
                  </a:cubicBezTo>
                  <a:lnTo>
                    <a:pt x="56493" y="129801"/>
                  </a:lnTo>
                  <a:cubicBezTo>
                    <a:pt x="62332" y="129801"/>
                    <a:pt x="67094" y="125055"/>
                    <a:pt x="67094" y="119200"/>
                  </a:cubicBezTo>
                  <a:cubicBezTo>
                    <a:pt x="67094" y="113346"/>
                    <a:pt x="62332" y="108600"/>
                    <a:pt x="56493" y="108600"/>
                  </a:cubicBezTo>
                  <a:lnTo>
                    <a:pt x="44001" y="108600"/>
                  </a:lnTo>
                  <a:cubicBezTo>
                    <a:pt x="36939" y="108600"/>
                    <a:pt x="31231" y="102892"/>
                    <a:pt x="31231" y="95830"/>
                  </a:cubicBezTo>
                  <a:cubicBezTo>
                    <a:pt x="31231" y="88801"/>
                    <a:pt x="36939" y="83093"/>
                    <a:pt x="43968" y="83093"/>
                  </a:cubicBezTo>
                  <a:lnTo>
                    <a:pt x="60962" y="83093"/>
                  </a:lnTo>
                  <a:cubicBezTo>
                    <a:pt x="64338" y="83093"/>
                    <a:pt x="67077" y="80370"/>
                    <a:pt x="67077" y="76977"/>
                  </a:cubicBezTo>
                  <a:cubicBezTo>
                    <a:pt x="67077" y="75346"/>
                    <a:pt x="66425" y="73797"/>
                    <a:pt x="65283" y="72656"/>
                  </a:cubicBezTo>
                  <a:cubicBezTo>
                    <a:pt x="64142" y="71514"/>
                    <a:pt x="62593" y="70862"/>
                    <a:pt x="60962" y="70862"/>
                  </a:cubicBezTo>
                  <a:lnTo>
                    <a:pt x="27806" y="70862"/>
                  </a:lnTo>
                  <a:cubicBezTo>
                    <a:pt x="24137" y="70862"/>
                    <a:pt x="21136" y="67893"/>
                    <a:pt x="21136" y="64191"/>
                  </a:cubicBezTo>
                  <a:cubicBezTo>
                    <a:pt x="21136" y="62430"/>
                    <a:pt x="21837" y="60718"/>
                    <a:pt x="23093" y="59462"/>
                  </a:cubicBezTo>
                  <a:cubicBezTo>
                    <a:pt x="24349" y="58222"/>
                    <a:pt x="26029" y="57537"/>
                    <a:pt x="27806" y="57537"/>
                  </a:cubicBezTo>
                  <a:lnTo>
                    <a:pt x="69361" y="57537"/>
                  </a:lnTo>
                  <a:cubicBezTo>
                    <a:pt x="71171" y="57537"/>
                    <a:pt x="72916" y="56901"/>
                    <a:pt x="74335" y="55760"/>
                  </a:cubicBezTo>
                  <a:cubicBezTo>
                    <a:pt x="76178" y="54276"/>
                    <a:pt x="77238" y="52009"/>
                    <a:pt x="77238" y="49644"/>
                  </a:cubicBezTo>
                  <a:cubicBezTo>
                    <a:pt x="77238" y="47279"/>
                    <a:pt x="76161" y="45012"/>
                    <a:pt x="74335" y="43512"/>
                  </a:cubicBezTo>
                  <a:cubicBezTo>
                    <a:pt x="72916" y="42370"/>
                    <a:pt x="71171" y="41734"/>
                    <a:pt x="69361" y="41734"/>
                  </a:cubicBezTo>
                  <a:lnTo>
                    <a:pt x="51910" y="41734"/>
                  </a:lnTo>
                  <a:cubicBezTo>
                    <a:pt x="47540" y="41734"/>
                    <a:pt x="44017" y="38212"/>
                    <a:pt x="44017" y="33841"/>
                  </a:cubicBezTo>
                  <a:lnTo>
                    <a:pt x="44017" y="16717"/>
                  </a:lnTo>
                  <a:cubicBezTo>
                    <a:pt x="44017" y="8334"/>
                    <a:pt x="37233" y="1533"/>
                    <a:pt x="28834" y="1533"/>
                  </a:cubicBezTo>
                  <a:lnTo>
                    <a:pt x="5643" y="1533"/>
                  </a:lnTo>
                  <a:cubicBezTo>
                    <a:pt x="5613" y="1534"/>
                    <a:pt x="5582" y="1534"/>
                    <a:pt x="5552" y="1534"/>
                  </a:cubicBezTo>
                  <a:cubicBezTo>
                    <a:pt x="3594" y="1534"/>
                    <a:pt x="1686" y="101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p:nvPr/>
          </p:nvSpPr>
          <p:spPr>
            <a:xfrm>
              <a:off x="3832800" y="2882550"/>
              <a:ext cx="941050" cy="258125"/>
            </a:xfrm>
            <a:custGeom>
              <a:rect b="b" l="l" r="r" t="t"/>
              <a:pathLst>
                <a:path extrusionOk="0" h="10325" w="37642">
                  <a:moveTo>
                    <a:pt x="5154" y="1"/>
                  </a:moveTo>
                  <a:cubicBezTo>
                    <a:pt x="2300" y="1"/>
                    <a:pt x="1" y="2317"/>
                    <a:pt x="1" y="5171"/>
                  </a:cubicBezTo>
                  <a:cubicBezTo>
                    <a:pt x="1" y="8025"/>
                    <a:pt x="2300" y="10324"/>
                    <a:pt x="5154" y="10324"/>
                  </a:cubicBezTo>
                  <a:lnTo>
                    <a:pt x="32455" y="10324"/>
                  </a:lnTo>
                  <a:cubicBezTo>
                    <a:pt x="33026" y="10324"/>
                    <a:pt x="33580" y="10243"/>
                    <a:pt x="34102" y="10063"/>
                  </a:cubicBezTo>
                  <a:cubicBezTo>
                    <a:pt x="36206" y="9346"/>
                    <a:pt x="37609" y="7389"/>
                    <a:pt x="37609" y="5171"/>
                  </a:cubicBezTo>
                  <a:cubicBezTo>
                    <a:pt x="37641" y="2937"/>
                    <a:pt x="36206" y="980"/>
                    <a:pt x="34135" y="278"/>
                  </a:cubicBezTo>
                  <a:cubicBezTo>
                    <a:pt x="33597" y="83"/>
                    <a:pt x="33026" y="1"/>
                    <a:pt x="324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17" name="Google Shape;117;p16"/>
          <p:cNvCxnSpPr/>
          <p:nvPr/>
        </p:nvCxnSpPr>
        <p:spPr>
          <a:xfrm>
            <a:off x="7956057" y="5030316"/>
            <a:ext cx="795300" cy="0"/>
          </a:xfrm>
          <a:prstGeom prst="straightConnector1">
            <a:avLst/>
          </a:prstGeom>
          <a:noFill/>
          <a:ln cap="flat" cmpd="sng" w="19050">
            <a:solidFill>
              <a:schemeClr val="dk2"/>
            </a:solidFill>
            <a:prstDash val="solid"/>
            <a:round/>
            <a:headEnd len="med" w="med" type="none"/>
            <a:tailEnd len="med" w="med" type="none"/>
          </a:ln>
        </p:spPr>
      </p:cxnSp>
      <p:sp>
        <p:nvSpPr>
          <p:cNvPr id="118" name="Google Shape;118;p16"/>
          <p:cNvSpPr/>
          <p:nvPr/>
        </p:nvSpPr>
        <p:spPr>
          <a:xfrm>
            <a:off x="8484050" y="5565350"/>
            <a:ext cx="194100" cy="194100"/>
          </a:xfrm>
          <a:prstGeom prst="arc">
            <a:avLst>
              <a:gd fmla="val 16200000" name="adj1"/>
              <a:gd fmla="val 538542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6"/>
          <p:cNvSpPr txBox="1"/>
          <p:nvPr>
            <p:ph type="title"/>
          </p:nvPr>
        </p:nvSpPr>
        <p:spPr>
          <a:xfrm>
            <a:off x="713225" y="3259725"/>
            <a:ext cx="4405200" cy="515100"/>
          </a:xfrm>
          <a:prstGeom prst="rect">
            <a:avLst/>
          </a:prstGeom>
        </p:spPr>
        <p:txBody>
          <a:bodyPr anchorCtr="0" anchor="ctr" bIns="91425" lIns="91425" spcFirstLastPara="1" rIns="91425" wrap="square" tIns="91425">
            <a:noAutofit/>
          </a:bodyPr>
          <a:lstStyle>
            <a:lvl1pPr lvl="0">
              <a:spcBef>
                <a:spcPts val="0"/>
              </a:spcBef>
              <a:spcAft>
                <a:spcPts val="0"/>
              </a:spcAft>
              <a:buSzPts val="1400"/>
              <a:buNone/>
              <a:defRPr sz="1400"/>
            </a:lvl1pPr>
            <a:lvl2pPr lvl="1">
              <a:spcBef>
                <a:spcPts val="0"/>
              </a:spcBef>
              <a:spcAft>
                <a:spcPts val="0"/>
              </a:spcAft>
              <a:buSzPts val="1400"/>
              <a:buNone/>
              <a:defRPr sz="1400"/>
            </a:lvl2pPr>
            <a:lvl3pPr lvl="2">
              <a:spcBef>
                <a:spcPts val="0"/>
              </a:spcBef>
              <a:spcAft>
                <a:spcPts val="0"/>
              </a:spcAft>
              <a:buSzPts val="1400"/>
              <a:buNone/>
              <a:defRPr sz="1400"/>
            </a:lvl3pPr>
            <a:lvl4pPr lvl="3">
              <a:spcBef>
                <a:spcPts val="0"/>
              </a:spcBef>
              <a:spcAft>
                <a:spcPts val="0"/>
              </a:spcAft>
              <a:buSzPts val="1400"/>
              <a:buNone/>
              <a:defRPr sz="1400"/>
            </a:lvl4pPr>
            <a:lvl5pPr lvl="4">
              <a:spcBef>
                <a:spcPts val="0"/>
              </a:spcBef>
              <a:spcAft>
                <a:spcPts val="0"/>
              </a:spcAft>
              <a:buSzPts val="1400"/>
              <a:buNone/>
              <a:defRPr sz="1400"/>
            </a:lvl5pPr>
            <a:lvl6pPr lvl="5">
              <a:spcBef>
                <a:spcPts val="0"/>
              </a:spcBef>
              <a:spcAft>
                <a:spcPts val="0"/>
              </a:spcAft>
              <a:buSzPts val="1400"/>
              <a:buNone/>
              <a:defRPr sz="1400"/>
            </a:lvl6pPr>
            <a:lvl7pPr lvl="6">
              <a:spcBef>
                <a:spcPts val="0"/>
              </a:spcBef>
              <a:spcAft>
                <a:spcPts val="0"/>
              </a:spcAft>
              <a:buSzPts val="1400"/>
              <a:buNone/>
              <a:defRPr sz="1400"/>
            </a:lvl7pPr>
            <a:lvl8pPr lvl="7">
              <a:spcBef>
                <a:spcPts val="0"/>
              </a:spcBef>
              <a:spcAft>
                <a:spcPts val="0"/>
              </a:spcAft>
              <a:buSzPts val="1400"/>
              <a:buNone/>
              <a:defRPr sz="1400"/>
            </a:lvl8pPr>
            <a:lvl9pPr lvl="8">
              <a:spcBef>
                <a:spcPts val="0"/>
              </a:spcBef>
              <a:spcAft>
                <a:spcPts val="0"/>
              </a:spcAft>
              <a:buSzPts val="1400"/>
              <a:buNone/>
              <a:defRPr sz="14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0" name="Shape 120"/>
        <p:cNvGrpSpPr/>
        <p:nvPr/>
      </p:nvGrpSpPr>
      <p:grpSpPr>
        <a:xfrm>
          <a:off x="0" y="0"/>
          <a:ext cx="0" cy="0"/>
          <a:chOff x="0" y="0"/>
          <a:chExt cx="0" cy="0"/>
        </a:xfrm>
      </p:grpSpPr>
      <p:sp>
        <p:nvSpPr>
          <p:cNvPr id="121" name="Google Shape;121;p17"/>
          <p:cNvSpPr txBox="1"/>
          <p:nvPr>
            <p:ph type="title"/>
          </p:nvPr>
        </p:nvSpPr>
        <p:spPr>
          <a:xfrm>
            <a:off x="713225" y="897825"/>
            <a:ext cx="3112200" cy="19530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sz="28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22" name="Google Shape;122;p17"/>
          <p:cNvSpPr txBox="1"/>
          <p:nvPr>
            <p:ph idx="1" type="subTitle"/>
          </p:nvPr>
        </p:nvSpPr>
        <p:spPr>
          <a:xfrm>
            <a:off x="713225" y="2850676"/>
            <a:ext cx="2860500" cy="933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dk1"/>
        </a:solidFill>
      </p:bgPr>
    </p:bg>
    <p:spTree>
      <p:nvGrpSpPr>
        <p:cNvPr id="123" name="Shape 123"/>
        <p:cNvGrpSpPr/>
        <p:nvPr/>
      </p:nvGrpSpPr>
      <p:grpSpPr>
        <a:xfrm>
          <a:off x="0" y="0"/>
          <a:ext cx="0" cy="0"/>
          <a:chOff x="0" y="0"/>
          <a:chExt cx="0" cy="0"/>
        </a:xfrm>
      </p:grpSpPr>
      <p:grpSp>
        <p:nvGrpSpPr>
          <p:cNvPr id="124" name="Google Shape;124;p18"/>
          <p:cNvGrpSpPr/>
          <p:nvPr/>
        </p:nvGrpSpPr>
        <p:grpSpPr>
          <a:xfrm>
            <a:off x="0" y="-298149"/>
            <a:ext cx="3533760" cy="2888136"/>
            <a:chOff x="44150" y="-298124"/>
            <a:chExt cx="3672584" cy="2888136"/>
          </a:xfrm>
        </p:grpSpPr>
        <p:sp>
          <p:nvSpPr>
            <p:cNvPr id="125" name="Google Shape;125;p18"/>
            <p:cNvSpPr/>
            <p:nvPr/>
          </p:nvSpPr>
          <p:spPr>
            <a:xfrm flipH="1" rot="10800000">
              <a:off x="628651" y="-298124"/>
              <a:ext cx="3088083" cy="2888087"/>
            </a:xfrm>
            <a:custGeom>
              <a:rect b="b" l="l" r="r" t="t"/>
              <a:pathLst>
                <a:path extrusionOk="0" h="208941" w="227232">
                  <a:moveTo>
                    <a:pt x="0" y="0"/>
                  </a:moveTo>
                  <a:lnTo>
                    <a:pt x="0" y="208941"/>
                  </a:lnTo>
                  <a:lnTo>
                    <a:pt x="209519" y="208941"/>
                  </a:lnTo>
                  <a:cubicBezTo>
                    <a:pt x="216766" y="208941"/>
                    <a:pt x="222639" y="203068"/>
                    <a:pt x="222639" y="195821"/>
                  </a:cubicBezTo>
                  <a:cubicBezTo>
                    <a:pt x="222639" y="188589"/>
                    <a:pt x="216750" y="182700"/>
                    <a:pt x="209519" y="182700"/>
                  </a:cubicBezTo>
                  <a:lnTo>
                    <a:pt x="184699" y="182700"/>
                  </a:lnTo>
                  <a:cubicBezTo>
                    <a:pt x="181810" y="182700"/>
                    <a:pt x="179467" y="180357"/>
                    <a:pt x="179467" y="177468"/>
                  </a:cubicBezTo>
                  <a:cubicBezTo>
                    <a:pt x="179467" y="174578"/>
                    <a:pt x="181810" y="172235"/>
                    <a:pt x="184699" y="172235"/>
                  </a:cubicBezTo>
                  <a:lnTo>
                    <a:pt x="205286" y="172235"/>
                  </a:lnTo>
                  <a:cubicBezTo>
                    <a:pt x="209050" y="172235"/>
                    <a:pt x="212096" y="169189"/>
                    <a:pt x="212096" y="165425"/>
                  </a:cubicBezTo>
                  <a:cubicBezTo>
                    <a:pt x="212096" y="161661"/>
                    <a:pt x="209050" y="158615"/>
                    <a:pt x="205286" y="158615"/>
                  </a:cubicBezTo>
                  <a:lnTo>
                    <a:pt x="168971" y="158615"/>
                  </a:lnTo>
                  <a:cubicBezTo>
                    <a:pt x="168903" y="158617"/>
                    <a:pt x="168835" y="158619"/>
                    <a:pt x="168767" y="158619"/>
                  </a:cubicBezTo>
                  <a:cubicBezTo>
                    <a:pt x="165576" y="158619"/>
                    <a:pt x="162908" y="156110"/>
                    <a:pt x="162801" y="152867"/>
                  </a:cubicBezTo>
                  <a:cubicBezTo>
                    <a:pt x="162676" y="149587"/>
                    <a:pt x="165253" y="146822"/>
                    <a:pt x="168533" y="146698"/>
                  </a:cubicBezTo>
                  <a:lnTo>
                    <a:pt x="207332" y="146698"/>
                  </a:lnTo>
                  <a:cubicBezTo>
                    <a:pt x="212939" y="146698"/>
                    <a:pt x="217485" y="142152"/>
                    <a:pt x="217485" y="136545"/>
                  </a:cubicBezTo>
                  <a:cubicBezTo>
                    <a:pt x="217485" y="130953"/>
                    <a:pt x="212939" y="126392"/>
                    <a:pt x="207332" y="126392"/>
                  </a:cubicBezTo>
                  <a:lnTo>
                    <a:pt x="195367" y="126392"/>
                  </a:lnTo>
                  <a:cubicBezTo>
                    <a:pt x="195319" y="126393"/>
                    <a:pt x="195271" y="126393"/>
                    <a:pt x="195223" y="126393"/>
                  </a:cubicBezTo>
                  <a:cubicBezTo>
                    <a:pt x="188525" y="126393"/>
                    <a:pt x="183059" y="121018"/>
                    <a:pt x="182981" y="114334"/>
                  </a:cubicBezTo>
                  <a:cubicBezTo>
                    <a:pt x="182903" y="107602"/>
                    <a:pt x="188307" y="102057"/>
                    <a:pt x="195055" y="101979"/>
                  </a:cubicBezTo>
                  <a:lnTo>
                    <a:pt x="211627" y="101979"/>
                  </a:lnTo>
                  <a:cubicBezTo>
                    <a:pt x="214860" y="101979"/>
                    <a:pt x="217485" y="99355"/>
                    <a:pt x="217485" y="96122"/>
                  </a:cubicBezTo>
                  <a:cubicBezTo>
                    <a:pt x="217485" y="92873"/>
                    <a:pt x="214860" y="90265"/>
                    <a:pt x="211627" y="90265"/>
                  </a:cubicBezTo>
                  <a:lnTo>
                    <a:pt x="179873" y="90265"/>
                  </a:lnTo>
                  <a:cubicBezTo>
                    <a:pt x="176359" y="90265"/>
                    <a:pt x="173500" y="87406"/>
                    <a:pt x="173500" y="83876"/>
                  </a:cubicBezTo>
                  <a:cubicBezTo>
                    <a:pt x="173500" y="80346"/>
                    <a:pt x="176359" y="77472"/>
                    <a:pt x="179873" y="77472"/>
                  </a:cubicBezTo>
                  <a:lnTo>
                    <a:pt x="219671" y="77472"/>
                  </a:lnTo>
                  <a:cubicBezTo>
                    <a:pt x="223842" y="77472"/>
                    <a:pt x="227231" y="74098"/>
                    <a:pt x="227231" y="69912"/>
                  </a:cubicBezTo>
                  <a:cubicBezTo>
                    <a:pt x="227231" y="67648"/>
                    <a:pt x="226185" y="65492"/>
                    <a:pt x="224435" y="64055"/>
                  </a:cubicBezTo>
                  <a:cubicBezTo>
                    <a:pt x="223076" y="62962"/>
                    <a:pt x="221405" y="62353"/>
                    <a:pt x="219671" y="62353"/>
                  </a:cubicBezTo>
                  <a:lnTo>
                    <a:pt x="202958" y="62353"/>
                  </a:lnTo>
                  <a:cubicBezTo>
                    <a:pt x="198772" y="62353"/>
                    <a:pt x="195399" y="58979"/>
                    <a:pt x="195399" y="54809"/>
                  </a:cubicBezTo>
                  <a:lnTo>
                    <a:pt x="195399" y="38408"/>
                  </a:lnTo>
                  <a:cubicBezTo>
                    <a:pt x="195399" y="30380"/>
                    <a:pt x="188885" y="23851"/>
                    <a:pt x="180857" y="23851"/>
                  </a:cubicBezTo>
                  <a:lnTo>
                    <a:pt x="158662" y="23851"/>
                  </a:lnTo>
                  <a:cubicBezTo>
                    <a:pt x="152773" y="23851"/>
                    <a:pt x="148041" y="19103"/>
                    <a:pt x="148041" y="13245"/>
                  </a:cubicBezTo>
                  <a:cubicBezTo>
                    <a:pt x="148041" y="7622"/>
                    <a:pt x="143667" y="2968"/>
                    <a:pt x="138044" y="2640"/>
                  </a:cubicBez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8"/>
            <p:cNvSpPr/>
            <p:nvPr/>
          </p:nvSpPr>
          <p:spPr>
            <a:xfrm>
              <a:off x="44150" y="-298087"/>
              <a:ext cx="590400" cy="288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 name="Google Shape;127;p18"/>
          <p:cNvGrpSpPr/>
          <p:nvPr/>
        </p:nvGrpSpPr>
        <p:grpSpPr>
          <a:xfrm flipH="1">
            <a:off x="7186268" y="3159920"/>
            <a:ext cx="1957728" cy="2897300"/>
            <a:chOff x="2038900" y="238125"/>
            <a:chExt cx="3538275" cy="5236400"/>
          </a:xfrm>
        </p:grpSpPr>
        <p:sp>
          <p:nvSpPr>
            <p:cNvPr id="128" name="Google Shape;128;p18"/>
            <p:cNvSpPr/>
            <p:nvPr/>
          </p:nvSpPr>
          <p:spPr>
            <a:xfrm>
              <a:off x="2038900" y="238125"/>
              <a:ext cx="3523675" cy="5236400"/>
            </a:xfrm>
            <a:custGeom>
              <a:rect b="b" l="l" r="r" t="t"/>
              <a:pathLst>
                <a:path extrusionOk="0" h="209456" w="140947">
                  <a:moveTo>
                    <a:pt x="0" y="0"/>
                  </a:moveTo>
                  <a:lnTo>
                    <a:pt x="0" y="209455"/>
                  </a:lnTo>
                  <a:lnTo>
                    <a:pt x="123046" y="209455"/>
                  </a:lnTo>
                  <a:cubicBezTo>
                    <a:pt x="130370" y="209455"/>
                    <a:pt x="136289" y="203504"/>
                    <a:pt x="136289" y="196196"/>
                  </a:cubicBezTo>
                  <a:cubicBezTo>
                    <a:pt x="136289" y="188887"/>
                    <a:pt x="130370" y="182952"/>
                    <a:pt x="123046" y="182952"/>
                  </a:cubicBezTo>
                  <a:lnTo>
                    <a:pt x="97963" y="182952"/>
                  </a:lnTo>
                  <a:cubicBezTo>
                    <a:pt x="95043" y="182952"/>
                    <a:pt x="92675" y="180584"/>
                    <a:pt x="92675" y="177664"/>
                  </a:cubicBezTo>
                  <a:cubicBezTo>
                    <a:pt x="92675" y="174743"/>
                    <a:pt x="95043" y="172376"/>
                    <a:pt x="97963" y="172376"/>
                  </a:cubicBezTo>
                  <a:lnTo>
                    <a:pt x="118784" y="172376"/>
                  </a:lnTo>
                  <a:cubicBezTo>
                    <a:pt x="122588" y="172376"/>
                    <a:pt x="125666" y="169297"/>
                    <a:pt x="125666" y="165493"/>
                  </a:cubicBezTo>
                  <a:cubicBezTo>
                    <a:pt x="125666" y="161673"/>
                    <a:pt x="122588" y="158595"/>
                    <a:pt x="118784" y="158595"/>
                  </a:cubicBezTo>
                  <a:lnTo>
                    <a:pt x="82083" y="158595"/>
                  </a:lnTo>
                  <a:cubicBezTo>
                    <a:pt x="82005" y="158598"/>
                    <a:pt x="81928" y="158599"/>
                    <a:pt x="81851" y="158599"/>
                  </a:cubicBezTo>
                  <a:cubicBezTo>
                    <a:pt x="78639" y="158599"/>
                    <a:pt x="75971" y="156054"/>
                    <a:pt x="75848" y="152802"/>
                  </a:cubicBezTo>
                  <a:cubicBezTo>
                    <a:pt x="75737" y="149487"/>
                    <a:pt x="78342" y="146677"/>
                    <a:pt x="81657" y="146567"/>
                  </a:cubicBezTo>
                  <a:lnTo>
                    <a:pt x="120836" y="146567"/>
                  </a:lnTo>
                  <a:cubicBezTo>
                    <a:pt x="126503" y="146567"/>
                    <a:pt x="131096" y="141973"/>
                    <a:pt x="131096" y="136306"/>
                  </a:cubicBezTo>
                  <a:cubicBezTo>
                    <a:pt x="131096" y="130639"/>
                    <a:pt x="126503" y="126046"/>
                    <a:pt x="120836" y="126046"/>
                  </a:cubicBezTo>
                  <a:lnTo>
                    <a:pt x="108744" y="126046"/>
                  </a:lnTo>
                  <a:cubicBezTo>
                    <a:pt x="108695" y="126046"/>
                    <a:pt x="108647" y="126047"/>
                    <a:pt x="108598" y="126047"/>
                  </a:cubicBezTo>
                  <a:cubicBezTo>
                    <a:pt x="101830" y="126047"/>
                    <a:pt x="96305" y="120614"/>
                    <a:pt x="96227" y="113844"/>
                  </a:cubicBezTo>
                  <a:cubicBezTo>
                    <a:pt x="96148" y="107024"/>
                    <a:pt x="101625" y="101421"/>
                    <a:pt x="108429" y="101342"/>
                  </a:cubicBezTo>
                  <a:lnTo>
                    <a:pt x="125177" y="101342"/>
                  </a:lnTo>
                  <a:cubicBezTo>
                    <a:pt x="128460" y="101342"/>
                    <a:pt x="131096" y="98706"/>
                    <a:pt x="131096" y="95422"/>
                  </a:cubicBezTo>
                  <a:cubicBezTo>
                    <a:pt x="131096" y="92139"/>
                    <a:pt x="128460" y="89503"/>
                    <a:pt x="125177" y="89503"/>
                  </a:cubicBezTo>
                  <a:lnTo>
                    <a:pt x="93101" y="89503"/>
                  </a:lnTo>
                  <a:cubicBezTo>
                    <a:pt x="89549" y="89503"/>
                    <a:pt x="86645" y="86630"/>
                    <a:pt x="86645" y="83047"/>
                  </a:cubicBezTo>
                  <a:cubicBezTo>
                    <a:pt x="86645" y="79495"/>
                    <a:pt x="89549" y="76606"/>
                    <a:pt x="93101" y="76606"/>
                  </a:cubicBezTo>
                  <a:lnTo>
                    <a:pt x="133306" y="76606"/>
                  </a:lnTo>
                  <a:cubicBezTo>
                    <a:pt x="137536" y="76606"/>
                    <a:pt x="140946" y="73181"/>
                    <a:pt x="140946" y="68966"/>
                  </a:cubicBezTo>
                  <a:cubicBezTo>
                    <a:pt x="140946" y="64736"/>
                    <a:pt x="137536" y="61326"/>
                    <a:pt x="133306" y="61326"/>
                  </a:cubicBezTo>
                  <a:lnTo>
                    <a:pt x="116416" y="61326"/>
                  </a:lnTo>
                  <a:cubicBezTo>
                    <a:pt x="112185" y="61326"/>
                    <a:pt x="108776" y="57916"/>
                    <a:pt x="108776" y="53686"/>
                  </a:cubicBezTo>
                  <a:lnTo>
                    <a:pt x="108776" y="37111"/>
                  </a:lnTo>
                  <a:cubicBezTo>
                    <a:pt x="108776" y="29013"/>
                    <a:pt x="102193" y="22415"/>
                    <a:pt x="94080" y="22415"/>
                  </a:cubicBezTo>
                  <a:lnTo>
                    <a:pt x="71649" y="22415"/>
                  </a:lnTo>
                  <a:cubicBezTo>
                    <a:pt x="65714" y="22415"/>
                    <a:pt x="60915" y="17601"/>
                    <a:pt x="60915" y="11681"/>
                  </a:cubicBezTo>
                  <a:cubicBezTo>
                    <a:pt x="60915" y="5998"/>
                    <a:pt x="56479" y="1326"/>
                    <a:pt x="50813" y="994"/>
                  </a:cubicBez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8"/>
            <p:cNvSpPr/>
            <p:nvPr/>
          </p:nvSpPr>
          <p:spPr>
            <a:xfrm>
              <a:off x="4666725" y="2981200"/>
              <a:ext cx="910450" cy="249825"/>
            </a:xfrm>
            <a:custGeom>
              <a:rect b="b" l="l" r="r" t="t"/>
              <a:pathLst>
                <a:path extrusionOk="0" h="9993" w="36418">
                  <a:moveTo>
                    <a:pt x="4989" y="1"/>
                  </a:moveTo>
                  <a:cubicBezTo>
                    <a:pt x="2226" y="1"/>
                    <a:pt x="1" y="2258"/>
                    <a:pt x="1" y="5005"/>
                  </a:cubicBezTo>
                  <a:cubicBezTo>
                    <a:pt x="1" y="7767"/>
                    <a:pt x="2226" y="9993"/>
                    <a:pt x="4989" y="9993"/>
                  </a:cubicBezTo>
                  <a:lnTo>
                    <a:pt x="31429" y="9993"/>
                  </a:lnTo>
                  <a:cubicBezTo>
                    <a:pt x="34191" y="9993"/>
                    <a:pt x="36417" y="7736"/>
                    <a:pt x="36417" y="5005"/>
                  </a:cubicBezTo>
                  <a:cubicBezTo>
                    <a:pt x="36417" y="2242"/>
                    <a:pt x="34191" y="1"/>
                    <a:pt x="3142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8"/>
            <p:cNvSpPr/>
            <p:nvPr/>
          </p:nvSpPr>
          <p:spPr>
            <a:xfrm>
              <a:off x="4228300" y="421625"/>
              <a:ext cx="910025" cy="249825"/>
            </a:xfrm>
            <a:custGeom>
              <a:rect b="b" l="l" r="r" t="t"/>
              <a:pathLst>
                <a:path extrusionOk="0" h="9993" w="36401">
                  <a:moveTo>
                    <a:pt x="4988" y="0"/>
                  </a:moveTo>
                  <a:cubicBezTo>
                    <a:pt x="2226" y="0"/>
                    <a:pt x="0" y="2226"/>
                    <a:pt x="0" y="4988"/>
                  </a:cubicBezTo>
                  <a:cubicBezTo>
                    <a:pt x="0" y="7751"/>
                    <a:pt x="2226" y="9992"/>
                    <a:pt x="4988" y="9992"/>
                  </a:cubicBezTo>
                  <a:lnTo>
                    <a:pt x="31413" y="9992"/>
                  </a:lnTo>
                  <a:cubicBezTo>
                    <a:pt x="34175" y="9992"/>
                    <a:pt x="36401" y="7751"/>
                    <a:pt x="36401" y="4988"/>
                  </a:cubicBezTo>
                  <a:cubicBezTo>
                    <a:pt x="36401" y="2226"/>
                    <a:pt x="34175" y="0"/>
                    <a:pt x="3141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18"/>
          <p:cNvSpPr txBox="1"/>
          <p:nvPr>
            <p:ph type="title"/>
          </p:nvPr>
        </p:nvSpPr>
        <p:spPr>
          <a:xfrm>
            <a:off x="628650" y="444521"/>
            <a:ext cx="2152200" cy="1813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2500"/>
            </a:lvl1pPr>
            <a:lvl2pPr lvl="1">
              <a:spcBef>
                <a:spcPts val="0"/>
              </a:spcBef>
              <a:spcAft>
                <a:spcPts val="0"/>
              </a:spcAft>
              <a:buSzPts val="4800"/>
              <a:buNone/>
              <a:defRPr>
                <a:latin typeface="Mali"/>
                <a:ea typeface="Mali"/>
                <a:cs typeface="Mali"/>
                <a:sym typeface="Mali"/>
              </a:defRPr>
            </a:lvl2pPr>
            <a:lvl3pPr lvl="2">
              <a:spcBef>
                <a:spcPts val="0"/>
              </a:spcBef>
              <a:spcAft>
                <a:spcPts val="0"/>
              </a:spcAft>
              <a:buSzPts val="4800"/>
              <a:buNone/>
              <a:defRPr>
                <a:latin typeface="Mali"/>
                <a:ea typeface="Mali"/>
                <a:cs typeface="Mali"/>
                <a:sym typeface="Mali"/>
              </a:defRPr>
            </a:lvl3pPr>
            <a:lvl4pPr lvl="3">
              <a:spcBef>
                <a:spcPts val="0"/>
              </a:spcBef>
              <a:spcAft>
                <a:spcPts val="0"/>
              </a:spcAft>
              <a:buSzPts val="4800"/>
              <a:buNone/>
              <a:defRPr>
                <a:latin typeface="Mali"/>
                <a:ea typeface="Mali"/>
                <a:cs typeface="Mali"/>
                <a:sym typeface="Mali"/>
              </a:defRPr>
            </a:lvl4pPr>
            <a:lvl5pPr lvl="4">
              <a:spcBef>
                <a:spcPts val="0"/>
              </a:spcBef>
              <a:spcAft>
                <a:spcPts val="0"/>
              </a:spcAft>
              <a:buSzPts val="4800"/>
              <a:buNone/>
              <a:defRPr>
                <a:latin typeface="Mali"/>
                <a:ea typeface="Mali"/>
                <a:cs typeface="Mali"/>
                <a:sym typeface="Mali"/>
              </a:defRPr>
            </a:lvl5pPr>
            <a:lvl6pPr lvl="5">
              <a:spcBef>
                <a:spcPts val="0"/>
              </a:spcBef>
              <a:spcAft>
                <a:spcPts val="0"/>
              </a:spcAft>
              <a:buSzPts val="4800"/>
              <a:buNone/>
              <a:defRPr>
                <a:latin typeface="Mali"/>
                <a:ea typeface="Mali"/>
                <a:cs typeface="Mali"/>
                <a:sym typeface="Mali"/>
              </a:defRPr>
            </a:lvl6pPr>
            <a:lvl7pPr lvl="6">
              <a:spcBef>
                <a:spcPts val="0"/>
              </a:spcBef>
              <a:spcAft>
                <a:spcPts val="0"/>
              </a:spcAft>
              <a:buSzPts val="4800"/>
              <a:buNone/>
              <a:defRPr>
                <a:latin typeface="Mali"/>
                <a:ea typeface="Mali"/>
                <a:cs typeface="Mali"/>
                <a:sym typeface="Mali"/>
              </a:defRPr>
            </a:lvl7pPr>
            <a:lvl8pPr lvl="7">
              <a:spcBef>
                <a:spcPts val="0"/>
              </a:spcBef>
              <a:spcAft>
                <a:spcPts val="0"/>
              </a:spcAft>
              <a:buSzPts val="4800"/>
              <a:buNone/>
              <a:defRPr>
                <a:latin typeface="Mali"/>
                <a:ea typeface="Mali"/>
                <a:cs typeface="Mali"/>
                <a:sym typeface="Mali"/>
              </a:defRPr>
            </a:lvl8pPr>
            <a:lvl9pPr lvl="8">
              <a:spcBef>
                <a:spcPts val="0"/>
              </a:spcBef>
              <a:spcAft>
                <a:spcPts val="0"/>
              </a:spcAft>
              <a:buSzPts val="4800"/>
              <a:buNone/>
              <a:defRPr>
                <a:latin typeface="Mali"/>
                <a:ea typeface="Mali"/>
                <a:cs typeface="Mali"/>
                <a:sym typeface="Mal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32" name="Shape 132"/>
        <p:cNvGrpSpPr/>
        <p:nvPr/>
      </p:nvGrpSpPr>
      <p:grpSpPr>
        <a:xfrm>
          <a:off x="0" y="0"/>
          <a:ext cx="0" cy="0"/>
          <a:chOff x="0" y="0"/>
          <a:chExt cx="0" cy="0"/>
        </a:xfrm>
      </p:grpSpPr>
      <p:sp>
        <p:nvSpPr>
          <p:cNvPr id="133" name="Google Shape;133;p19"/>
          <p:cNvSpPr txBox="1"/>
          <p:nvPr>
            <p:ph hasCustomPrompt="1" type="title"/>
          </p:nvPr>
        </p:nvSpPr>
        <p:spPr>
          <a:xfrm>
            <a:off x="1687050" y="1029138"/>
            <a:ext cx="5769900" cy="136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7900"/>
              <a:buNone/>
              <a:defRPr sz="7900">
                <a:solidFill>
                  <a:schemeClr val="dk1"/>
                </a:solidFill>
              </a:defRPr>
            </a:lvl1pPr>
            <a:lvl2pPr lvl="1" rtl="0" algn="ctr">
              <a:spcBef>
                <a:spcPts val="0"/>
              </a:spcBef>
              <a:spcAft>
                <a:spcPts val="0"/>
              </a:spcAft>
              <a:buSzPts val="7900"/>
              <a:buNone/>
              <a:defRPr sz="7900"/>
            </a:lvl2pPr>
            <a:lvl3pPr lvl="2" rtl="0" algn="ctr">
              <a:spcBef>
                <a:spcPts val="0"/>
              </a:spcBef>
              <a:spcAft>
                <a:spcPts val="0"/>
              </a:spcAft>
              <a:buSzPts val="7900"/>
              <a:buNone/>
              <a:defRPr sz="7900"/>
            </a:lvl3pPr>
            <a:lvl4pPr lvl="3" rtl="0" algn="ctr">
              <a:spcBef>
                <a:spcPts val="0"/>
              </a:spcBef>
              <a:spcAft>
                <a:spcPts val="0"/>
              </a:spcAft>
              <a:buSzPts val="7900"/>
              <a:buNone/>
              <a:defRPr sz="7900"/>
            </a:lvl4pPr>
            <a:lvl5pPr lvl="4" rtl="0" algn="ctr">
              <a:spcBef>
                <a:spcPts val="0"/>
              </a:spcBef>
              <a:spcAft>
                <a:spcPts val="0"/>
              </a:spcAft>
              <a:buSzPts val="7900"/>
              <a:buNone/>
              <a:defRPr sz="7900"/>
            </a:lvl5pPr>
            <a:lvl6pPr lvl="5" rtl="0" algn="ctr">
              <a:spcBef>
                <a:spcPts val="0"/>
              </a:spcBef>
              <a:spcAft>
                <a:spcPts val="0"/>
              </a:spcAft>
              <a:buSzPts val="7900"/>
              <a:buNone/>
              <a:defRPr sz="7900"/>
            </a:lvl6pPr>
            <a:lvl7pPr lvl="6" rtl="0" algn="ctr">
              <a:spcBef>
                <a:spcPts val="0"/>
              </a:spcBef>
              <a:spcAft>
                <a:spcPts val="0"/>
              </a:spcAft>
              <a:buSzPts val="7900"/>
              <a:buNone/>
              <a:defRPr sz="7900"/>
            </a:lvl7pPr>
            <a:lvl8pPr lvl="7" rtl="0" algn="ctr">
              <a:spcBef>
                <a:spcPts val="0"/>
              </a:spcBef>
              <a:spcAft>
                <a:spcPts val="0"/>
              </a:spcAft>
              <a:buSzPts val="7900"/>
              <a:buNone/>
              <a:defRPr sz="7900"/>
            </a:lvl8pPr>
            <a:lvl9pPr lvl="8" rtl="0" algn="ctr">
              <a:spcBef>
                <a:spcPts val="0"/>
              </a:spcBef>
              <a:spcAft>
                <a:spcPts val="0"/>
              </a:spcAft>
              <a:buSzPts val="7900"/>
              <a:buNone/>
              <a:defRPr sz="7900"/>
            </a:lvl9pPr>
          </a:lstStyle>
          <a:p>
            <a:r>
              <a:t>xx%</a:t>
            </a:r>
          </a:p>
        </p:txBody>
      </p:sp>
      <p:sp>
        <p:nvSpPr>
          <p:cNvPr id="134" name="Google Shape;134;p19"/>
          <p:cNvSpPr txBox="1"/>
          <p:nvPr>
            <p:ph idx="1" type="subTitle"/>
          </p:nvPr>
        </p:nvSpPr>
        <p:spPr>
          <a:xfrm>
            <a:off x="1687050" y="2393550"/>
            <a:ext cx="5769900" cy="408000"/>
          </a:xfrm>
          <a:prstGeom prst="rect">
            <a:avLst/>
          </a:prstGeom>
        </p:spPr>
        <p:txBody>
          <a:bodyPr anchorCtr="0" anchor="t" bIns="91425" lIns="91425" spcFirstLastPara="1" rIns="91425" wrap="square" tIns="91425">
            <a:noAutofit/>
          </a:bodyPr>
          <a:lstStyle>
            <a:lvl1pPr lvl="0" algn="ctr">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135" name="Shape 135"/>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2">
    <p:bg>
      <p:bgPr>
        <a:solidFill>
          <a:schemeClr val="accent2"/>
        </a:solidFill>
      </p:bgPr>
    </p:bg>
    <p:spTree>
      <p:nvGrpSpPr>
        <p:cNvPr id="136" name="Shape 136"/>
        <p:cNvGrpSpPr/>
        <p:nvPr/>
      </p:nvGrpSpPr>
      <p:grpSpPr>
        <a:xfrm>
          <a:off x="0" y="0"/>
          <a:ext cx="0" cy="0"/>
          <a:chOff x="0" y="0"/>
          <a:chExt cx="0" cy="0"/>
        </a:xfrm>
      </p:grpSpPr>
      <p:sp>
        <p:nvSpPr>
          <p:cNvPr id="137" name="Google Shape;137;p21"/>
          <p:cNvSpPr txBox="1"/>
          <p:nvPr/>
        </p:nvSpPr>
        <p:spPr>
          <a:xfrm>
            <a:off x="2581325" y="3584375"/>
            <a:ext cx="3981300" cy="8322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KoHo Medium"/>
                <a:ea typeface="KoHo Medium"/>
                <a:cs typeface="KoHo Medium"/>
                <a:sym typeface="KoHo Medium"/>
              </a:rPr>
              <a:t>CREDITS: This presentation template was created by </a:t>
            </a:r>
            <a:r>
              <a:rPr b="1" lang="en">
                <a:solidFill>
                  <a:schemeClr val="dk1"/>
                </a:solidFill>
                <a:uFill>
                  <a:noFill/>
                </a:uFill>
                <a:latin typeface="KoHo"/>
                <a:ea typeface="KoHo"/>
                <a:cs typeface="KoHo"/>
                <a:sym typeface="KoHo"/>
                <a:hlinkClick r:id="rId2">
                  <a:extLst>
                    <a:ext uri="{A12FA001-AC4F-418D-AE19-62706E023703}">
                      <ahyp:hlinkClr val="tx"/>
                    </a:ext>
                  </a:extLst>
                </a:hlinkClick>
              </a:rPr>
              <a:t>Slidesgo</a:t>
            </a:r>
            <a:r>
              <a:rPr lang="en">
                <a:solidFill>
                  <a:schemeClr val="dk1"/>
                </a:solidFill>
                <a:latin typeface="KoHo Medium"/>
                <a:ea typeface="KoHo Medium"/>
                <a:cs typeface="KoHo Medium"/>
                <a:sym typeface="KoHo Medium"/>
              </a:rPr>
              <a:t>, including icons by </a:t>
            </a:r>
            <a:r>
              <a:rPr b="1" lang="en">
                <a:solidFill>
                  <a:schemeClr val="dk1"/>
                </a:solidFill>
                <a:uFill>
                  <a:noFill/>
                </a:uFill>
                <a:latin typeface="KoHo"/>
                <a:ea typeface="KoHo"/>
                <a:cs typeface="KoHo"/>
                <a:sym typeface="KoHo"/>
                <a:hlinkClick r:id="rId3">
                  <a:extLst>
                    <a:ext uri="{A12FA001-AC4F-418D-AE19-62706E023703}">
                      <ahyp:hlinkClr val="tx"/>
                    </a:ext>
                  </a:extLst>
                </a:hlinkClick>
              </a:rPr>
              <a:t>Flaticon</a:t>
            </a:r>
            <a:r>
              <a:rPr lang="en">
                <a:solidFill>
                  <a:schemeClr val="dk1"/>
                </a:solidFill>
                <a:latin typeface="KoHo Medium"/>
                <a:ea typeface="KoHo Medium"/>
                <a:cs typeface="KoHo Medium"/>
                <a:sym typeface="KoHo Medium"/>
              </a:rPr>
              <a:t>, and infographics &amp; images by </a:t>
            </a:r>
            <a:r>
              <a:rPr b="1" lang="en">
                <a:solidFill>
                  <a:schemeClr val="dk1"/>
                </a:solidFill>
                <a:uFill>
                  <a:noFill/>
                </a:uFill>
                <a:latin typeface="KoHo"/>
                <a:ea typeface="KoHo"/>
                <a:cs typeface="KoHo"/>
                <a:sym typeface="KoHo"/>
                <a:hlinkClick r:id="rId4">
                  <a:extLst>
                    <a:ext uri="{A12FA001-AC4F-418D-AE19-62706E023703}">
                      <ahyp:hlinkClr val="tx"/>
                    </a:ext>
                  </a:extLst>
                </a:hlinkClick>
              </a:rPr>
              <a:t>Freepik</a:t>
            </a:r>
            <a:endParaRPr b="1">
              <a:solidFill>
                <a:schemeClr val="dk1"/>
              </a:solidFill>
              <a:latin typeface="KoHo"/>
              <a:ea typeface="KoHo"/>
              <a:cs typeface="KoHo"/>
              <a:sym typeface="KoHo"/>
            </a:endParaRPr>
          </a:p>
        </p:txBody>
      </p:sp>
      <p:sp>
        <p:nvSpPr>
          <p:cNvPr id="138" name="Google Shape;138;p21"/>
          <p:cNvSpPr txBox="1"/>
          <p:nvPr>
            <p:ph type="title"/>
          </p:nvPr>
        </p:nvSpPr>
        <p:spPr>
          <a:xfrm>
            <a:off x="713250" y="539508"/>
            <a:ext cx="7717500" cy="704100"/>
          </a:xfrm>
          <a:prstGeom prst="rect">
            <a:avLst/>
          </a:prstGeom>
        </p:spPr>
        <p:txBody>
          <a:bodyPr anchorCtr="0" anchor="ctr" bIns="91425" lIns="91425" spcFirstLastPara="1" rIns="91425" wrap="square" tIns="91425">
            <a:noAutofit/>
          </a:bodyPr>
          <a:lstStyle>
            <a:lvl1pPr lvl="0" algn="ctr">
              <a:spcBef>
                <a:spcPts val="0"/>
              </a:spcBef>
              <a:spcAft>
                <a:spcPts val="0"/>
              </a:spcAft>
              <a:buSzPts val="7200"/>
              <a:buNone/>
              <a:defRPr sz="7200"/>
            </a:lvl1pPr>
            <a:lvl2pPr lvl="1" algn="ctr">
              <a:spcBef>
                <a:spcPts val="0"/>
              </a:spcBef>
              <a:spcAft>
                <a:spcPts val="0"/>
              </a:spcAft>
              <a:buSzPts val="4800"/>
              <a:buNone/>
              <a:defRPr>
                <a:latin typeface="Mali"/>
                <a:ea typeface="Mali"/>
                <a:cs typeface="Mali"/>
                <a:sym typeface="Mali"/>
              </a:defRPr>
            </a:lvl2pPr>
            <a:lvl3pPr lvl="2" algn="ctr">
              <a:spcBef>
                <a:spcPts val="0"/>
              </a:spcBef>
              <a:spcAft>
                <a:spcPts val="0"/>
              </a:spcAft>
              <a:buSzPts val="4800"/>
              <a:buNone/>
              <a:defRPr>
                <a:latin typeface="Mali"/>
                <a:ea typeface="Mali"/>
                <a:cs typeface="Mali"/>
                <a:sym typeface="Mali"/>
              </a:defRPr>
            </a:lvl3pPr>
            <a:lvl4pPr lvl="3" algn="ctr">
              <a:spcBef>
                <a:spcPts val="0"/>
              </a:spcBef>
              <a:spcAft>
                <a:spcPts val="0"/>
              </a:spcAft>
              <a:buSzPts val="4800"/>
              <a:buNone/>
              <a:defRPr>
                <a:latin typeface="Mali"/>
                <a:ea typeface="Mali"/>
                <a:cs typeface="Mali"/>
                <a:sym typeface="Mali"/>
              </a:defRPr>
            </a:lvl4pPr>
            <a:lvl5pPr lvl="4" algn="ctr">
              <a:spcBef>
                <a:spcPts val="0"/>
              </a:spcBef>
              <a:spcAft>
                <a:spcPts val="0"/>
              </a:spcAft>
              <a:buSzPts val="4800"/>
              <a:buNone/>
              <a:defRPr>
                <a:latin typeface="Mali"/>
                <a:ea typeface="Mali"/>
                <a:cs typeface="Mali"/>
                <a:sym typeface="Mali"/>
              </a:defRPr>
            </a:lvl5pPr>
            <a:lvl6pPr lvl="5" algn="ctr">
              <a:spcBef>
                <a:spcPts val="0"/>
              </a:spcBef>
              <a:spcAft>
                <a:spcPts val="0"/>
              </a:spcAft>
              <a:buSzPts val="4800"/>
              <a:buNone/>
              <a:defRPr>
                <a:latin typeface="Mali"/>
                <a:ea typeface="Mali"/>
                <a:cs typeface="Mali"/>
                <a:sym typeface="Mali"/>
              </a:defRPr>
            </a:lvl6pPr>
            <a:lvl7pPr lvl="6" algn="ctr">
              <a:spcBef>
                <a:spcPts val="0"/>
              </a:spcBef>
              <a:spcAft>
                <a:spcPts val="0"/>
              </a:spcAft>
              <a:buSzPts val="4800"/>
              <a:buNone/>
              <a:defRPr>
                <a:latin typeface="Mali"/>
                <a:ea typeface="Mali"/>
                <a:cs typeface="Mali"/>
                <a:sym typeface="Mali"/>
              </a:defRPr>
            </a:lvl7pPr>
            <a:lvl8pPr lvl="7" algn="ctr">
              <a:spcBef>
                <a:spcPts val="0"/>
              </a:spcBef>
              <a:spcAft>
                <a:spcPts val="0"/>
              </a:spcAft>
              <a:buSzPts val="4800"/>
              <a:buNone/>
              <a:defRPr>
                <a:latin typeface="Mali"/>
                <a:ea typeface="Mali"/>
                <a:cs typeface="Mali"/>
                <a:sym typeface="Mali"/>
              </a:defRPr>
            </a:lvl8pPr>
            <a:lvl9pPr lvl="8" algn="ctr">
              <a:spcBef>
                <a:spcPts val="0"/>
              </a:spcBef>
              <a:spcAft>
                <a:spcPts val="0"/>
              </a:spcAft>
              <a:buSzPts val="4800"/>
              <a:buNone/>
              <a:defRPr>
                <a:latin typeface="Mali"/>
                <a:ea typeface="Mali"/>
                <a:cs typeface="Mali"/>
                <a:sym typeface="Mali"/>
              </a:defRPr>
            </a:lvl9pPr>
          </a:lstStyle>
          <a:p/>
        </p:txBody>
      </p:sp>
      <p:sp>
        <p:nvSpPr>
          <p:cNvPr id="139" name="Google Shape;139;p21"/>
          <p:cNvSpPr txBox="1"/>
          <p:nvPr>
            <p:ph idx="1" type="subTitle"/>
          </p:nvPr>
        </p:nvSpPr>
        <p:spPr>
          <a:xfrm>
            <a:off x="2715768" y="1402092"/>
            <a:ext cx="3721500" cy="704100"/>
          </a:xfrm>
          <a:prstGeom prst="rect">
            <a:avLst/>
          </a:prstGeom>
        </p:spPr>
        <p:txBody>
          <a:bodyPr anchorCtr="0" anchor="ctr" bIns="91425" lIns="91425" spcFirstLastPara="1" rIns="91425" wrap="square" tIns="91425">
            <a:noAutofit/>
          </a:bodyPr>
          <a:lstStyle>
            <a:lvl1pPr lvl="0" algn="ctr">
              <a:spcBef>
                <a:spcPts val="0"/>
              </a:spcBef>
              <a:spcAft>
                <a:spcPts val="0"/>
              </a:spcAft>
              <a:buSzPts val="2400"/>
              <a:buNone/>
              <a:defRPr sz="2400"/>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p:txBody>
      </p:sp>
      <p:sp>
        <p:nvSpPr>
          <p:cNvPr id="140" name="Google Shape;140;p21"/>
          <p:cNvSpPr txBox="1"/>
          <p:nvPr>
            <p:ph idx="2" type="subTitle"/>
          </p:nvPr>
        </p:nvSpPr>
        <p:spPr>
          <a:xfrm>
            <a:off x="3424468" y="2164092"/>
            <a:ext cx="2295000" cy="8322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p:txBody>
      </p:sp>
      <p:grpSp>
        <p:nvGrpSpPr>
          <p:cNvPr id="141" name="Google Shape;141;p21"/>
          <p:cNvGrpSpPr/>
          <p:nvPr/>
        </p:nvGrpSpPr>
        <p:grpSpPr>
          <a:xfrm flipH="1" rot="10800000">
            <a:off x="7" y="-8"/>
            <a:ext cx="1365932" cy="3663637"/>
            <a:chOff x="2827800" y="238125"/>
            <a:chExt cx="1946050" cy="5219600"/>
          </a:xfrm>
        </p:grpSpPr>
        <p:sp>
          <p:nvSpPr>
            <p:cNvPr id="142" name="Google Shape;142;p21"/>
            <p:cNvSpPr/>
            <p:nvPr/>
          </p:nvSpPr>
          <p:spPr>
            <a:xfrm>
              <a:off x="2827800" y="588750"/>
              <a:ext cx="1930950" cy="4868975"/>
            </a:xfrm>
            <a:custGeom>
              <a:rect b="b" l="l" r="r" t="t"/>
              <a:pathLst>
                <a:path extrusionOk="0" h="194759" w="77238">
                  <a:moveTo>
                    <a:pt x="0" y="0"/>
                  </a:moveTo>
                  <a:lnTo>
                    <a:pt x="0" y="194759"/>
                  </a:lnTo>
                  <a:lnTo>
                    <a:pt x="58727" y="194759"/>
                  </a:lnTo>
                  <a:cubicBezTo>
                    <a:pt x="66295" y="194759"/>
                    <a:pt x="72427" y="188626"/>
                    <a:pt x="72427" y="181059"/>
                  </a:cubicBezTo>
                  <a:cubicBezTo>
                    <a:pt x="72427" y="173508"/>
                    <a:pt x="66295" y="167360"/>
                    <a:pt x="58727" y="167360"/>
                  </a:cubicBezTo>
                  <a:lnTo>
                    <a:pt x="32829" y="167360"/>
                  </a:lnTo>
                  <a:cubicBezTo>
                    <a:pt x="29796" y="167360"/>
                    <a:pt x="27350" y="164914"/>
                    <a:pt x="27350" y="161897"/>
                  </a:cubicBezTo>
                  <a:cubicBezTo>
                    <a:pt x="27350" y="160396"/>
                    <a:pt x="27969" y="159026"/>
                    <a:pt x="28964" y="158048"/>
                  </a:cubicBezTo>
                  <a:cubicBezTo>
                    <a:pt x="29943" y="157069"/>
                    <a:pt x="31313" y="156466"/>
                    <a:pt x="32829" y="156466"/>
                  </a:cubicBezTo>
                  <a:lnTo>
                    <a:pt x="54324" y="156466"/>
                  </a:lnTo>
                  <a:cubicBezTo>
                    <a:pt x="58254" y="156466"/>
                    <a:pt x="61435" y="153286"/>
                    <a:pt x="61435" y="149355"/>
                  </a:cubicBezTo>
                  <a:cubicBezTo>
                    <a:pt x="61435" y="145408"/>
                    <a:pt x="58271" y="142228"/>
                    <a:pt x="54324" y="142228"/>
                  </a:cubicBezTo>
                  <a:lnTo>
                    <a:pt x="16406" y="142228"/>
                  </a:lnTo>
                  <a:cubicBezTo>
                    <a:pt x="12982" y="142228"/>
                    <a:pt x="10193" y="139440"/>
                    <a:pt x="10193" y="136015"/>
                  </a:cubicBezTo>
                  <a:cubicBezTo>
                    <a:pt x="10193" y="132590"/>
                    <a:pt x="12965" y="129801"/>
                    <a:pt x="16406" y="129801"/>
                  </a:cubicBezTo>
                  <a:lnTo>
                    <a:pt x="56493" y="129801"/>
                  </a:lnTo>
                  <a:cubicBezTo>
                    <a:pt x="62332" y="129801"/>
                    <a:pt x="67094" y="125055"/>
                    <a:pt x="67094" y="119200"/>
                  </a:cubicBezTo>
                  <a:cubicBezTo>
                    <a:pt x="67094" y="113346"/>
                    <a:pt x="62332" y="108600"/>
                    <a:pt x="56493" y="108600"/>
                  </a:cubicBezTo>
                  <a:lnTo>
                    <a:pt x="44001" y="108600"/>
                  </a:lnTo>
                  <a:cubicBezTo>
                    <a:pt x="36939" y="108600"/>
                    <a:pt x="31231" y="102892"/>
                    <a:pt x="31231" y="95830"/>
                  </a:cubicBezTo>
                  <a:cubicBezTo>
                    <a:pt x="31231" y="88801"/>
                    <a:pt x="36939" y="83093"/>
                    <a:pt x="43968" y="83093"/>
                  </a:cubicBezTo>
                  <a:lnTo>
                    <a:pt x="60962" y="83093"/>
                  </a:lnTo>
                  <a:cubicBezTo>
                    <a:pt x="64338" y="83093"/>
                    <a:pt x="67077" y="80370"/>
                    <a:pt x="67077" y="76977"/>
                  </a:cubicBezTo>
                  <a:cubicBezTo>
                    <a:pt x="67077" y="75346"/>
                    <a:pt x="66425" y="73797"/>
                    <a:pt x="65283" y="72656"/>
                  </a:cubicBezTo>
                  <a:cubicBezTo>
                    <a:pt x="64142" y="71514"/>
                    <a:pt x="62593" y="70862"/>
                    <a:pt x="60962" y="70862"/>
                  </a:cubicBezTo>
                  <a:lnTo>
                    <a:pt x="27806" y="70862"/>
                  </a:lnTo>
                  <a:cubicBezTo>
                    <a:pt x="24137" y="70862"/>
                    <a:pt x="21136" y="67893"/>
                    <a:pt x="21136" y="64191"/>
                  </a:cubicBezTo>
                  <a:cubicBezTo>
                    <a:pt x="21136" y="62430"/>
                    <a:pt x="21837" y="60718"/>
                    <a:pt x="23093" y="59462"/>
                  </a:cubicBezTo>
                  <a:cubicBezTo>
                    <a:pt x="24349" y="58222"/>
                    <a:pt x="26029" y="57537"/>
                    <a:pt x="27806" y="57537"/>
                  </a:cubicBezTo>
                  <a:lnTo>
                    <a:pt x="69361" y="57537"/>
                  </a:lnTo>
                  <a:cubicBezTo>
                    <a:pt x="71171" y="57537"/>
                    <a:pt x="72916" y="56901"/>
                    <a:pt x="74335" y="55760"/>
                  </a:cubicBezTo>
                  <a:cubicBezTo>
                    <a:pt x="76178" y="54276"/>
                    <a:pt x="77238" y="52009"/>
                    <a:pt x="77238" y="49644"/>
                  </a:cubicBezTo>
                  <a:cubicBezTo>
                    <a:pt x="77238" y="47279"/>
                    <a:pt x="76161" y="45012"/>
                    <a:pt x="74335" y="43512"/>
                  </a:cubicBezTo>
                  <a:cubicBezTo>
                    <a:pt x="72916" y="42370"/>
                    <a:pt x="71171" y="41734"/>
                    <a:pt x="69361" y="41734"/>
                  </a:cubicBezTo>
                  <a:lnTo>
                    <a:pt x="51910" y="41734"/>
                  </a:lnTo>
                  <a:cubicBezTo>
                    <a:pt x="47540" y="41734"/>
                    <a:pt x="44017" y="38212"/>
                    <a:pt x="44017" y="33841"/>
                  </a:cubicBezTo>
                  <a:lnTo>
                    <a:pt x="44017" y="16717"/>
                  </a:lnTo>
                  <a:cubicBezTo>
                    <a:pt x="44017" y="8334"/>
                    <a:pt x="37233" y="1533"/>
                    <a:pt x="28834" y="1533"/>
                  </a:cubicBezTo>
                  <a:lnTo>
                    <a:pt x="5643" y="1533"/>
                  </a:lnTo>
                  <a:cubicBezTo>
                    <a:pt x="5613" y="1534"/>
                    <a:pt x="5582" y="1534"/>
                    <a:pt x="5552" y="1534"/>
                  </a:cubicBezTo>
                  <a:cubicBezTo>
                    <a:pt x="3594" y="1534"/>
                    <a:pt x="1686" y="101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1"/>
            <p:cNvSpPr/>
            <p:nvPr/>
          </p:nvSpPr>
          <p:spPr>
            <a:xfrm>
              <a:off x="3832800" y="2882550"/>
              <a:ext cx="941050" cy="258125"/>
            </a:xfrm>
            <a:custGeom>
              <a:rect b="b" l="l" r="r" t="t"/>
              <a:pathLst>
                <a:path extrusionOk="0" h="10325" w="37642">
                  <a:moveTo>
                    <a:pt x="5154" y="1"/>
                  </a:moveTo>
                  <a:cubicBezTo>
                    <a:pt x="2300" y="1"/>
                    <a:pt x="1" y="2317"/>
                    <a:pt x="1" y="5171"/>
                  </a:cubicBezTo>
                  <a:cubicBezTo>
                    <a:pt x="1" y="8025"/>
                    <a:pt x="2300" y="10324"/>
                    <a:pt x="5154" y="10324"/>
                  </a:cubicBezTo>
                  <a:lnTo>
                    <a:pt x="32455" y="10324"/>
                  </a:lnTo>
                  <a:cubicBezTo>
                    <a:pt x="33026" y="10324"/>
                    <a:pt x="33580" y="10243"/>
                    <a:pt x="34102" y="10063"/>
                  </a:cubicBezTo>
                  <a:cubicBezTo>
                    <a:pt x="36206" y="9346"/>
                    <a:pt x="37609" y="7389"/>
                    <a:pt x="37609" y="5171"/>
                  </a:cubicBezTo>
                  <a:cubicBezTo>
                    <a:pt x="37641" y="2937"/>
                    <a:pt x="36206" y="980"/>
                    <a:pt x="34135" y="278"/>
                  </a:cubicBezTo>
                  <a:cubicBezTo>
                    <a:pt x="33597" y="83"/>
                    <a:pt x="33026" y="1"/>
                    <a:pt x="324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1"/>
            <p:cNvSpPr/>
            <p:nvPr/>
          </p:nvSpPr>
          <p:spPr>
            <a:xfrm>
              <a:off x="3379825" y="238125"/>
              <a:ext cx="940225" cy="258100"/>
            </a:xfrm>
            <a:custGeom>
              <a:rect b="b" l="l" r="r" t="t"/>
              <a:pathLst>
                <a:path extrusionOk="0" h="10324" w="37609">
                  <a:moveTo>
                    <a:pt x="5154" y="0"/>
                  </a:moveTo>
                  <a:cubicBezTo>
                    <a:pt x="2300" y="0"/>
                    <a:pt x="1" y="2300"/>
                    <a:pt x="1" y="5154"/>
                  </a:cubicBezTo>
                  <a:cubicBezTo>
                    <a:pt x="1" y="8008"/>
                    <a:pt x="2300" y="10323"/>
                    <a:pt x="5154" y="10323"/>
                  </a:cubicBezTo>
                  <a:lnTo>
                    <a:pt x="32455" y="10323"/>
                  </a:lnTo>
                  <a:cubicBezTo>
                    <a:pt x="35309" y="10323"/>
                    <a:pt x="37609" y="8008"/>
                    <a:pt x="37609" y="5154"/>
                  </a:cubicBezTo>
                  <a:cubicBezTo>
                    <a:pt x="37609" y="2300"/>
                    <a:pt x="35309" y="0"/>
                    <a:pt x="324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45" name="Google Shape;145;p21"/>
          <p:cNvCxnSpPr/>
          <p:nvPr/>
        </p:nvCxnSpPr>
        <p:spPr>
          <a:xfrm rot="10800000">
            <a:off x="402289" y="1207342"/>
            <a:ext cx="795300" cy="0"/>
          </a:xfrm>
          <a:prstGeom prst="straightConnector1">
            <a:avLst/>
          </a:prstGeom>
          <a:noFill/>
          <a:ln cap="flat" cmpd="sng" w="19050">
            <a:solidFill>
              <a:schemeClr val="dk2"/>
            </a:solidFill>
            <a:prstDash val="solid"/>
            <a:round/>
            <a:headEnd len="med" w="med" type="none"/>
            <a:tailEnd len="med" w="med" type="none"/>
          </a:ln>
        </p:spPr>
      </p:cxnSp>
      <p:sp>
        <p:nvSpPr>
          <p:cNvPr id="146" name="Google Shape;146;p21"/>
          <p:cNvSpPr/>
          <p:nvPr/>
        </p:nvSpPr>
        <p:spPr>
          <a:xfrm rot="10800000">
            <a:off x="475495" y="478208"/>
            <a:ext cx="194100" cy="194100"/>
          </a:xfrm>
          <a:prstGeom prst="arc">
            <a:avLst>
              <a:gd fmla="val 16200000" name="adj1"/>
              <a:gd fmla="val 538542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7" name="Google Shape;147;p21"/>
          <p:cNvGrpSpPr/>
          <p:nvPr/>
        </p:nvGrpSpPr>
        <p:grpSpPr>
          <a:xfrm>
            <a:off x="7778111" y="1475229"/>
            <a:ext cx="1365932" cy="3663637"/>
            <a:chOff x="7778111" y="1475229"/>
            <a:chExt cx="1365932" cy="3663637"/>
          </a:xfrm>
        </p:grpSpPr>
        <p:grpSp>
          <p:nvGrpSpPr>
            <p:cNvPr id="148" name="Google Shape;148;p21"/>
            <p:cNvGrpSpPr/>
            <p:nvPr/>
          </p:nvGrpSpPr>
          <p:grpSpPr>
            <a:xfrm flipH="1">
              <a:off x="7778111" y="1475229"/>
              <a:ext cx="1365932" cy="3663637"/>
              <a:chOff x="2827800" y="238125"/>
              <a:chExt cx="1946050" cy="5219600"/>
            </a:xfrm>
          </p:grpSpPr>
          <p:sp>
            <p:nvSpPr>
              <p:cNvPr id="149" name="Google Shape;149;p21"/>
              <p:cNvSpPr/>
              <p:nvPr/>
            </p:nvSpPr>
            <p:spPr>
              <a:xfrm>
                <a:off x="2827800" y="588750"/>
                <a:ext cx="1930950" cy="4868975"/>
              </a:xfrm>
              <a:custGeom>
                <a:rect b="b" l="l" r="r" t="t"/>
                <a:pathLst>
                  <a:path extrusionOk="0" h="194759" w="77238">
                    <a:moveTo>
                      <a:pt x="0" y="0"/>
                    </a:moveTo>
                    <a:lnTo>
                      <a:pt x="0" y="194759"/>
                    </a:lnTo>
                    <a:lnTo>
                      <a:pt x="58727" y="194759"/>
                    </a:lnTo>
                    <a:cubicBezTo>
                      <a:pt x="66295" y="194759"/>
                      <a:pt x="72427" y="188626"/>
                      <a:pt x="72427" y="181059"/>
                    </a:cubicBezTo>
                    <a:cubicBezTo>
                      <a:pt x="72427" y="173508"/>
                      <a:pt x="66295" y="167360"/>
                      <a:pt x="58727" y="167360"/>
                    </a:cubicBezTo>
                    <a:lnTo>
                      <a:pt x="32829" y="167360"/>
                    </a:lnTo>
                    <a:cubicBezTo>
                      <a:pt x="29796" y="167360"/>
                      <a:pt x="27350" y="164914"/>
                      <a:pt x="27350" y="161897"/>
                    </a:cubicBezTo>
                    <a:cubicBezTo>
                      <a:pt x="27350" y="160396"/>
                      <a:pt x="27969" y="159026"/>
                      <a:pt x="28964" y="158048"/>
                    </a:cubicBezTo>
                    <a:cubicBezTo>
                      <a:pt x="29943" y="157069"/>
                      <a:pt x="31313" y="156466"/>
                      <a:pt x="32829" y="156466"/>
                    </a:cubicBezTo>
                    <a:lnTo>
                      <a:pt x="54324" y="156466"/>
                    </a:lnTo>
                    <a:cubicBezTo>
                      <a:pt x="58254" y="156466"/>
                      <a:pt x="61435" y="153286"/>
                      <a:pt x="61435" y="149355"/>
                    </a:cubicBezTo>
                    <a:cubicBezTo>
                      <a:pt x="61435" y="145408"/>
                      <a:pt x="58271" y="142228"/>
                      <a:pt x="54324" y="142228"/>
                    </a:cubicBezTo>
                    <a:lnTo>
                      <a:pt x="16406" y="142228"/>
                    </a:lnTo>
                    <a:cubicBezTo>
                      <a:pt x="12982" y="142228"/>
                      <a:pt x="10193" y="139440"/>
                      <a:pt x="10193" y="136015"/>
                    </a:cubicBezTo>
                    <a:cubicBezTo>
                      <a:pt x="10193" y="132590"/>
                      <a:pt x="12965" y="129801"/>
                      <a:pt x="16406" y="129801"/>
                    </a:cubicBezTo>
                    <a:lnTo>
                      <a:pt x="56493" y="129801"/>
                    </a:lnTo>
                    <a:cubicBezTo>
                      <a:pt x="62332" y="129801"/>
                      <a:pt x="67094" y="125055"/>
                      <a:pt x="67094" y="119200"/>
                    </a:cubicBezTo>
                    <a:cubicBezTo>
                      <a:pt x="67094" y="113346"/>
                      <a:pt x="62332" y="108600"/>
                      <a:pt x="56493" y="108600"/>
                    </a:cubicBezTo>
                    <a:lnTo>
                      <a:pt x="44001" y="108600"/>
                    </a:lnTo>
                    <a:cubicBezTo>
                      <a:pt x="36939" y="108600"/>
                      <a:pt x="31231" y="102892"/>
                      <a:pt x="31231" y="95830"/>
                    </a:cubicBezTo>
                    <a:cubicBezTo>
                      <a:pt x="31231" y="88801"/>
                      <a:pt x="36939" y="83093"/>
                      <a:pt x="43968" y="83093"/>
                    </a:cubicBezTo>
                    <a:lnTo>
                      <a:pt x="60962" y="83093"/>
                    </a:lnTo>
                    <a:cubicBezTo>
                      <a:pt x="64338" y="83093"/>
                      <a:pt x="67077" y="80370"/>
                      <a:pt x="67077" y="76977"/>
                    </a:cubicBezTo>
                    <a:cubicBezTo>
                      <a:pt x="67077" y="75346"/>
                      <a:pt x="66425" y="73797"/>
                      <a:pt x="65283" y="72656"/>
                    </a:cubicBezTo>
                    <a:cubicBezTo>
                      <a:pt x="64142" y="71514"/>
                      <a:pt x="62593" y="70862"/>
                      <a:pt x="60962" y="70862"/>
                    </a:cubicBezTo>
                    <a:lnTo>
                      <a:pt x="27806" y="70862"/>
                    </a:lnTo>
                    <a:cubicBezTo>
                      <a:pt x="24137" y="70862"/>
                      <a:pt x="21136" y="67893"/>
                      <a:pt x="21136" y="64191"/>
                    </a:cubicBezTo>
                    <a:cubicBezTo>
                      <a:pt x="21136" y="62430"/>
                      <a:pt x="21837" y="60718"/>
                      <a:pt x="23093" y="59462"/>
                    </a:cubicBezTo>
                    <a:cubicBezTo>
                      <a:pt x="24349" y="58222"/>
                      <a:pt x="26029" y="57537"/>
                      <a:pt x="27806" y="57537"/>
                    </a:cubicBezTo>
                    <a:lnTo>
                      <a:pt x="69361" y="57537"/>
                    </a:lnTo>
                    <a:cubicBezTo>
                      <a:pt x="71171" y="57537"/>
                      <a:pt x="72916" y="56901"/>
                      <a:pt x="74335" y="55760"/>
                    </a:cubicBezTo>
                    <a:cubicBezTo>
                      <a:pt x="76178" y="54276"/>
                      <a:pt x="77238" y="52009"/>
                      <a:pt x="77238" y="49644"/>
                    </a:cubicBezTo>
                    <a:cubicBezTo>
                      <a:pt x="77238" y="47279"/>
                      <a:pt x="76161" y="45012"/>
                      <a:pt x="74335" y="43512"/>
                    </a:cubicBezTo>
                    <a:cubicBezTo>
                      <a:pt x="72916" y="42370"/>
                      <a:pt x="71171" y="41734"/>
                      <a:pt x="69361" y="41734"/>
                    </a:cubicBezTo>
                    <a:lnTo>
                      <a:pt x="51910" y="41734"/>
                    </a:lnTo>
                    <a:cubicBezTo>
                      <a:pt x="47540" y="41734"/>
                      <a:pt x="44017" y="38212"/>
                      <a:pt x="44017" y="33841"/>
                    </a:cubicBezTo>
                    <a:lnTo>
                      <a:pt x="44017" y="16717"/>
                    </a:lnTo>
                    <a:cubicBezTo>
                      <a:pt x="44017" y="8334"/>
                      <a:pt x="37233" y="1533"/>
                      <a:pt x="28834" y="1533"/>
                    </a:cubicBezTo>
                    <a:lnTo>
                      <a:pt x="5643" y="1533"/>
                    </a:lnTo>
                    <a:cubicBezTo>
                      <a:pt x="5613" y="1534"/>
                      <a:pt x="5582" y="1534"/>
                      <a:pt x="5552" y="1534"/>
                    </a:cubicBezTo>
                    <a:cubicBezTo>
                      <a:pt x="3594" y="1534"/>
                      <a:pt x="1686" y="1012"/>
                      <a:pt x="0"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1"/>
              <p:cNvSpPr/>
              <p:nvPr/>
            </p:nvSpPr>
            <p:spPr>
              <a:xfrm>
                <a:off x="3832800" y="2882550"/>
                <a:ext cx="941050" cy="258125"/>
              </a:xfrm>
              <a:custGeom>
                <a:rect b="b" l="l" r="r" t="t"/>
                <a:pathLst>
                  <a:path extrusionOk="0" h="10325" w="37642">
                    <a:moveTo>
                      <a:pt x="5154" y="1"/>
                    </a:moveTo>
                    <a:cubicBezTo>
                      <a:pt x="2300" y="1"/>
                      <a:pt x="1" y="2317"/>
                      <a:pt x="1" y="5171"/>
                    </a:cubicBezTo>
                    <a:cubicBezTo>
                      <a:pt x="1" y="8025"/>
                      <a:pt x="2300" y="10324"/>
                      <a:pt x="5154" y="10324"/>
                    </a:cubicBezTo>
                    <a:lnTo>
                      <a:pt x="32455" y="10324"/>
                    </a:lnTo>
                    <a:cubicBezTo>
                      <a:pt x="33026" y="10324"/>
                      <a:pt x="33580" y="10243"/>
                      <a:pt x="34102" y="10063"/>
                    </a:cubicBezTo>
                    <a:cubicBezTo>
                      <a:pt x="36206" y="9346"/>
                      <a:pt x="37609" y="7389"/>
                      <a:pt x="37609" y="5171"/>
                    </a:cubicBezTo>
                    <a:cubicBezTo>
                      <a:pt x="37641" y="2937"/>
                      <a:pt x="36206" y="980"/>
                      <a:pt x="34135" y="278"/>
                    </a:cubicBezTo>
                    <a:cubicBezTo>
                      <a:pt x="33597" y="83"/>
                      <a:pt x="33026" y="1"/>
                      <a:pt x="3247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1"/>
              <p:cNvSpPr/>
              <p:nvPr/>
            </p:nvSpPr>
            <p:spPr>
              <a:xfrm>
                <a:off x="3379825" y="238125"/>
                <a:ext cx="940225" cy="258100"/>
              </a:xfrm>
              <a:custGeom>
                <a:rect b="b" l="l" r="r" t="t"/>
                <a:pathLst>
                  <a:path extrusionOk="0" h="10324" w="37609">
                    <a:moveTo>
                      <a:pt x="5154" y="0"/>
                    </a:moveTo>
                    <a:cubicBezTo>
                      <a:pt x="2300" y="0"/>
                      <a:pt x="1" y="2300"/>
                      <a:pt x="1" y="5154"/>
                    </a:cubicBezTo>
                    <a:cubicBezTo>
                      <a:pt x="1" y="8008"/>
                      <a:pt x="2300" y="10323"/>
                      <a:pt x="5154" y="10323"/>
                    </a:cubicBezTo>
                    <a:lnTo>
                      <a:pt x="32455" y="10323"/>
                    </a:lnTo>
                    <a:cubicBezTo>
                      <a:pt x="35309" y="10323"/>
                      <a:pt x="37609" y="8008"/>
                      <a:pt x="37609" y="5154"/>
                    </a:cubicBezTo>
                    <a:cubicBezTo>
                      <a:pt x="37609" y="2300"/>
                      <a:pt x="35309" y="0"/>
                      <a:pt x="32455"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52" name="Google Shape;152;p21"/>
            <p:cNvCxnSpPr/>
            <p:nvPr/>
          </p:nvCxnSpPr>
          <p:spPr>
            <a:xfrm>
              <a:off x="7783525" y="2680400"/>
              <a:ext cx="795300" cy="0"/>
            </a:xfrm>
            <a:prstGeom prst="straightConnector1">
              <a:avLst/>
            </a:prstGeom>
            <a:noFill/>
            <a:ln cap="flat" cmpd="sng" w="19050">
              <a:solidFill>
                <a:schemeClr val="dk2"/>
              </a:solidFill>
              <a:prstDash val="solid"/>
              <a:round/>
              <a:headEnd len="med" w="med" type="none"/>
              <a:tailEnd len="med" w="med" type="none"/>
            </a:ln>
          </p:spPr>
        </p:cxnSp>
        <p:sp>
          <p:nvSpPr>
            <p:cNvPr id="153" name="Google Shape;153;p21"/>
            <p:cNvSpPr/>
            <p:nvPr/>
          </p:nvSpPr>
          <p:spPr>
            <a:xfrm>
              <a:off x="8175076" y="3189917"/>
              <a:ext cx="426600" cy="426600"/>
            </a:xfrm>
            <a:prstGeom prst="arc">
              <a:avLst>
                <a:gd fmla="val 16200000" name="adj1"/>
                <a:gd fmla="val 5385420" name="adj2"/>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columns">
  <p:cSld name="CUSTOM_1">
    <p:spTree>
      <p:nvGrpSpPr>
        <p:cNvPr id="154" name="Shape 154"/>
        <p:cNvGrpSpPr/>
        <p:nvPr/>
      </p:nvGrpSpPr>
      <p:grpSpPr>
        <a:xfrm>
          <a:off x="0" y="0"/>
          <a:ext cx="0" cy="0"/>
          <a:chOff x="0" y="0"/>
          <a:chExt cx="0" cy="0"/>
        </a:xfrm>
      </p:grpSpPr>
      <p:sp>
        <p:nvSpPr>
          <p:cNvPr id="155" name="Google Shape;155;p22"/>
          <p:cNvSpPr/>
          <p:nvPr/>
        </p:nvSpPr>
        <p:spPr>
          <a:xfrm>
            <a:off x="-25" y="0"/>
            <a:ext cx="9144000" cy="1145935"/>
          </a:xfrm>
          <a:custGeom>
            <a:rect b="b" l="l" r="r" t="t"/>
            <a:pathLst>
              <a:path extrusionOk="0" h="53436" w="285750">
                <a:moveTo>
                  <a:pt x="0" y="0"/>
                </a:moveTo>
                <a:lnTo>
                  <a:pt x="0" y="53435"/>
                </a:lnTo>
                <a:lnTo>
                  <a:pt x="239792" y="53435"/>
                </a:lnTo>
                <a:cubicBezTo>
                  <a:pt x="239875" y="53316"/>
                  <a:pt x="239982" y="53233"/>
                  <a:pt x="240101" y="53185"/>
                </a:cubicBezTo>
                <a:cubicBezTo>
                  <a:pt x="240234" y="53064"/>
                  <a:pt x="240408" y="52993"/>
                  <a:pt x="240584" y="52993"/>
                </a:cubicBezTo>
                <a:cubicBezTo>
                  <a:pt x="240598" y="52993"/>
                  <a:pt x="240612" y="52994"/>
                  <a:pt x="240625" y="52995"/>
                </a:cubicBezTo>
                <a:cubicBezTo>
                  <a:pt x="240875" y="53018"/>
                  <a:pt x="241090" y="53185"/>
                  <a:pt x="241161" y="53435"/>
                </a:cubicBezTo>
                <a:lnTo>
                  <a:pt x="285750" y="53435"/>
                </a:lnTo>
                <a:lnTo>
                  <a:pt x="285750"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2"/>
          <p:cNvSpPr txBox="1"/>
          <p:nvPr>
            <p:ph idx="1" type="subTitle"/>
          </p:nvPr>
        </p:nvSpPr>
        <p:spPr>
          <a:xfrm>
            <a:off x="3593563" y="1992550"/>
            <a:ext cx="1956900" cy="54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57" name="Google Shape;157;p22"/>
          <p:cNvSpPr txBox="1"/>
          <p:nvPr>
            <p:ph idx="2" type="subTitle"/>
          </p:nvPr>
        </p:nvSpPr>
        <p:spPr>
          <a:xfrm>
            <a:off x="1067588" y="1992550"/>
            <a:ext cx="1956900" cy="54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58" name="Google Shape;158;p22"/>
          <p:cNvSpPr txBox="1"/>
          <p:nvPr>
            <p:ph idx="3" type="subTitle"/>
          </p:nvPr>
        </p:nvSpPr>
        <p:spPr>
          <a:xfrm>
            <a:off x="3593535" y="2517961"/>
            <a:ext cx="1956900" cy="405900"/>
          </a:xfrm>
          <a:prstGeom prst="rect">
            <a:avLst/>
          </a:prstGeom>
        </p:spPr>
        <p:txBody>
          <a:bodyPr anchorCtr="0" anchor="t" bIns="91425" lIns="91425" spcFirstLastPara="1" rIns="91425" wrap="square" tIns="91425">
            <a:noAutofit/>
          </a:bodyPr>
          <a:lstStyle>
            <a:lvl1pPr lvl="0" algn="ctr">
              <a:spcBef>
                <a:spcPts val="0"/>
              </a:spcBef>
              <a:spcAft>
                <a:spcPts val="0"/>
              </a:spcAft>
              <a:buSzPts val="1600"/>
              <a:buNone/>
              <a:defRPr/>
            </a:lvl1pPr>
            <a:lvl2pPr lvl="1" algn="ctr">
              <a:spcBef>
                <a:spcPts val="1600"/>
              </a:spcBef>
              <a:spcAft>
                <a:spcPts val="0"/>
              </a:spcAft>
              <a:buSzPts val="1600"/>
              <a:buNone/>
              <a:defRPr/>
            </a:lvl2pPr>
            <a:lvl3pPr lvl="2" algn="ctr">
              <a:spcBef>
                <a:spcPts val="0"/>
              </a:spcBef>
              <a:spcAft>
                <a:spcPts val="0"/>
              </a:spcAft>
              <a:buSzPts val="1600"/>
              <a:buNone/>
              <a:defRPr/>
            </a:lvl3pPr>
            <a:lvl4pPr lvl="3" algn="ctr">
              <a:spcBef>
                <a:spcPts val="0"/>
              </a:spcBef>
              <a:spcAft>
                <a:spcPts val="0"/>
              </a:spcAft>
              <a:buSzPts val="1600"/>
              <a:buNone/>
              <a:defRPr/>
            </a:lvl4pPr>
            <a:lvl5pPr lvl="4" algn="ctr">
              <a:spcBef>
                <a:spcPts val="0"/>
              </a:spcBef>
              <a:spcAft>
                <a:spcPts val="0"/>
              </a:spcAft>
              <a:buSzPts val="1600"/>
              <a:buNone/>
              <a:defRPr/>
            </a:lvl5pPr>
            <a:lvl6pPr lvl="5" algn="ctr">
              <a:spcBef>
                <a:spcPts val="0"/>
              </a:spcBef>
              <a:spcAft>
                <a:spcPts val="0"/>
              </a:spcAft>
              <a:buSzPts val="1600"/>
              <a:buNone/>
              <a:defRPr/>
            </a:lvl6pPr>
            <a:lvl7pPr lvl="6" algn="ctr">
              <a:spcBef>
                <a:spcPts val="0"/>
              </a:spcBef>
              <a:spcAft>
                <a:spcPts val="0"/>
              </a:spcAft>
              <a:buSzPts val="1600"/>
              <a:buNone/>
              <a:defRPr/>
            </a:lvl7pPr>
            <a:lvl8pPr lvl="7" algn="ctr">
              <a:spcBef>
                <a:spcPts val="0"/>
              </a:spcBef>
              <a:spcAft>
                <a:spcPts val="0"/>
              </a:spcAft>
              <a:buSzPts val="1600"/>
              <a:buNone/>
              <a:defRPr/>
            </a:lvl8pPr>
            <a:lvl9pPr lvl="8" algn="ctr">
              <a:spcBef>
                <a:spcPts val="0"/>
              </a:spcBef>
              <a:spcAft>
                <a:spcPts val="0"/>
              </a:spcAft>
              <a:buSzPts val="1600"/>
              <a:buNone/>
              <a:defRPr/>
            </a:lvl9pPr>
          </a:lstStyle>
          <a:p/>
        </p:txBody>
      </p:sp>
      <p:sp>
        <p:nvSpPr>
          <p:cNvPr id="159" name="Google Shape;159;p22"/>
          <p:cNvSpPr txBox="1"/>
          <p:nvPr>
            <p:ph idx="4" type="subTitle"/>
          </p:nvPr>
        </p:nvSpPr>
        <p:spPr>
          <a:xfrm>
            <a:off x="3593544" y="4319350"/>
            <a:ext cx="1956900" cy="40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lvl1pPr>
            <a:lvl2pPr lvl="1" rtl="0" algn="ctr">
              <a:spcBef>
                <a:spcPts val="160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60" name="Google Shape;160;p22"/>
          <p:cNvSpPr txBox="1"/>
          <p:nvPr>
            <p:ph idx="5" type="subTitle"/>
          </p:nvPr>
        </p:nvSpPr>
        <p:spPr>
          <a:xfrm>
            <a:off x="3593563" y="3798225"/>
            <a:ext cx="1956900" cy="54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61" name="Google Shape;161;p22"/>
          <p:cNvSpPr txBox="1"/>
          <p:nvPr>
            <p:ph idx="6" type="subTitle"/>
          </p:nvPr>
        </p:nvSpPr>
        <p:spPr>
          <a:xfrm>
            <a:off x="6119512" y="2517175"/>
            <a:ext cx="1956900" cy="405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lvl1pPr>
            <a:lvl2pPr lvl="1" rtl="0" algn="ctr">
              <a:spcBef>
                <a:spcPts val="160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62" name="Google Shape;162;p22"/>
          <p:cNvSpPr txBox="1"/>
          <p:nvPr>
            <p:ph idx="7" type="subTitle"/>
          </p:nvPr>
        </p:nvSpPr>
        <p:spPr>
          <a:xfrm>
            <a:off x="6119538" y="1992550"/>
            <a:ext cx="1956900" cy="54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63" name="Google Shape;163;p22"/>
          <p:cNvSpPr txBox="1"/>
          <p:nvPr>
            <p:ph idx="8" type="subTitle"/>
          </p:nvPr>
        </p:nvSpPr>
        <p:spPr>
          <a:xfrm>
            <a:off x="6119510" y="4319551"/>
            <a:ext cx="1956900" cy="40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lvl1pPr>
            <a:lvl2pPr lvl="1" rtl="0" algn="ctr">
              <a:spcBef>
                <a:spcPts val="160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64" name="Google Shape;164;p22"/>
          <p:cNvSpPr txBox="1"/>
          <p:nvPr>
            <p:ph idx="9" type="subTitle"/>
          </p:nvPr>
        </p:nvSpPr>
        <p:spPr>
          <a:xfrm>
            <a:off x="6119538" y="3798225"/>
            <a:ext cx="1956900" cy="54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65" name="Google Shape;165;p22"/>
          <p:cNvSpPr txBox="1"/>
          <p:nvPr>
            <p:ph idx="13" type="subTitle"/>
          </p:nvPr>
        </p:nvSpPr>
        <p:spPr>
          <a:xfrm>
            <a:off x="1067563" y="2517183"/>
            <a:ext cx="1956900" cy="405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lvl1pPr>
            <a:lvl2pPr lvl="1" rtl="0" algn="ctr">
              <a:spcBef>
                <a:spcPts val="160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66" name="Google Shape;166;p22"/>
          <p:cNvSpPr txBox="1"/>
          <p:nvPr>
            <p:ph idx="14" type="subTitle"/>
          </p:nvPr>
        </p:nvSpPr>
        <p:spPr>
          <a:xfrm>
            <a:off x="1067563" y="4319551"/>
            <a:ext cx="1956900" cy="4065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a:lvl1pPr>
            <a:lvl2pPr lvl="1" rtl="0" algn="ctr">
              <a:spcBef>
                <a:spcPts val="160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67" name="Google Shape;167;p22"/>
          <p:cNvSpPr txBox="1"/>
          <p:nvPr>
            <p:ph idx="15" type="subTitle"/>
          </p:nvPr>
        </p:nvSpPr>
        <p:spPr>
          <a:xfrm>
            <a:off x="1067588" y="3798225"/>
            <a:ext cx="1956900" cy="549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000"/>
              <a:buFont typeface="Chelsea Market"/>
              <a:buNone/>
              <a:defRPr sz="30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68" name="Google Shape;168;p22"/>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lvl1pPr lvl="0" algn="ctr">
              <a:spcBef>
                <a:spcPts val="0"/>
              </a:spcBef>
              <a:spcAft>
                <a:spcPts val="0"/>
              </a:spcAft>
              <a:buSzPts val="4000"/>
              <a:buNone/>
              <a:defRPr/>
            </a:lvl1pPr>
            <a:lvl2pPr lvl="1">
              <a:spcBef>
                <a:spcPts val="0"/>
              </a:spcBef>
              <a:spcAft>
                <a:spcPts val="0"/>
              </a:spcAft>
              <a:buSzPts val="4400"/>
              <a:buNone/>
              <a:defRPr sz="4400"/>
            </a:lvl2pPr>
            <a:lvl3pPr lvl="2">
              <a:spcBef>
                <a:spcPts val="0"/>
              </a:spcBef>
              <a:spcAft>
                <a:spcPts val="0"/>
              </a:spcAft>
              <a:buSzPts val="4400"/>
              <a:buNone/>
              <a:defRPr sz="4400"/>
            </a:lvl3pPr>
            <a:lvl4pPr lvl="3">
              <a:spcBef>
                <a:spcPts val="0"/>
              </a:spcBef>
              <a:spcAft>
                <a:spcPts val="0"/>
              </a:spcAft>
              <a:buSzPts val="4400"/>
              <a:buNone/>
              <a:defRPr sz="4400"/>
            </a:lvl4pPr>
            <a:lvl5pPr lvl="4">
              <a:spcBef>
                <a:spcPts val="0"/>
              </a:spcBef>
              <a:spcAft>
                <a:spcPts val="0"/>
              </a:spcAft>
              <a:buSzPts val="4400"/>
              <a:buNone/>
              <a:defRPr sz="4400"/>
            </a:lvl5pPr>
            <a:lvl6pPr lvl="5">
              <a:spcBef>
                <a:spcPts val="0"/>
              </a:spcBef>
              <a:spcAft>
                <a:spcPts val="0"/>
              </a:spcAft>
              <a:buSzPts val="4400"/>
              <a:buNone/>
              <a:defRPr sz="4400"/>
            </a:lvl6pPr>
            <a:lvl7pPr lvl="6">
              <a:spcBef>
                <a:spcPts val="0"/>
              </a:spcBef>
              <a:spcAft>
                <a:spcPts val="0"/>
              </a:spcAft>
              <a:buSzPts val="4400"/>
              <a:buNone/>
              <a:defRPr sz="4400"/>
            </a:lvl7pPr>
            <a:lvl8pPr lvl="7">
              <a:spcBef>
                <a:spcPts val="0"/>
              </a:spcBef>
              <a:spcAft>
                <a:spcPts val="0"/>
              </a:spcAft>
              <a:buSzPts val="4400"/>
              <a:buNone/>
              <a:defRPr sz="4400"/>
            </a:lvl8pPr>
            <a:lvl9pPr lvl="8">
              <a:spcBef>
                <a:spcPts val="0"/>
              </a:spcBef>
              <a:spcAft>
                <a:spcPts val="0"/>
              </a:spcAft>
              <a:buSzPts val="4400"/>
              <a:buNone/>
              <a:defRPr sz="44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3">
    <p:spTree>
      <p:nvGrpSpPr>
        <p:cNvPr id="169" name="Shape 169"/>
        <p:cNvGrpSpPr/>
        <p:nvPr/>
      </p:nvGrpSpPr>
      <p:grpSpPr>
        <a:xfrm>
          <a:off x="0" y="0"/>
          <a:ext cx="0" cy="0"/>
          <a:chOff x="0" y="0"/>
          <a:chExt cx="0" cy="0"/>
        </a:xfrm>
      </p:grpSpPr>
      <p:sp>
        <p:nvSpPr>
          <p:cNvPr id="170" name="Google Shape;170;p23"/>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lvl1pPr lvl="0" algn="ctr">
              <a:spcBef>
                <a:spcPts val="0"/>
              </a:spcBef>
              <a:spcAft>
                <a:spcPts val="0"/>
              </a:spcAft>
              <a:buSzPts val="4000"/>
              <a:buNone/>
              <a:defRPr/>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1" name="Google Shape;171;p23"/>
          <p:cNvSpPr txBox="1"/>
          <p:nvPr>
            <p:ph idx="1" type="subTitle"/>
          </p:nvPr>
        </p:nvSpPr>
        <p:spPr>
          <a:xfrm>
            <a:off x="2191391" y="3196319"/>
            <a:ext cx="1673400" cy="759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Font typeface="Chelsea Market"/>
              <a:buNone/>
              <a:defRPr sz="24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72" name="Google Shape;172;p23"/>
          <p:cNvSpPr txBox="1"/>
          <p:nvPr>
            <p:ph idx="2" type="subTitle"/>
          </p:nvPr>
        </p:nvSpPr>
        <p:spPr>
          <a:xfrm>
            <a:off x="2191391" y="1455800"/>
            <a:ext cx="1673400" cy="759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Font typeface="Chelsea Market"/>
              <a:buNone/>
              <a:defRPr sz="24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73" name="Google Shape;173;p23"/>
          <p:cNvSpPr txBox="1"/>
          <p:nvPr>
            <p:ph idx="3" type="subTitle"/>
          </p:nvPr>
        </p:nvSpPr>
        <p:spPr>
          <a:xfrm>
            <a:off x="2182988" y="2290563"/>
            <a:ext cx="1698000" cy="446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74" name="Google Shape;174;p23"/>
          <p:cNvSpPr txBox="1"/>
          <p:nvPr>
            <p:ph idx="4" type="subTitle"/>
          </p:nvPr>
        </p:nvSpPr>
        <p:spPr>
          <a:xfrm>
            <a:off x="5263013" y="2290563"/>
            <a:ext cx="1698000" cy="446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75" name="Google Shape;175;p23"/>
          <p:cNvSpPr txBox="1"/>
          <p:nvPr>
            <p:ph idx="5" type="subTitle"/>
          </p:nvPr>
        </p:nvSpPr>
        <p:spPr>
          <a:xfrm>
            <a:off x="5275313" y="3220919"/>
            <a:ext cx="1673400" cy="759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Font typeface="Chelsea Market"/>
              <a:buNone/>
              <a:defRPr sz="24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76" name="Google Shape;176;p23"/>
          <p:cNvSpPr txBox="1"/>
          <p:nvPr>
            <p:ph idx="6" type="subTitle"/>
          </p:nvPr>
        </p:nvSpPr>
        <p:spPr>
          <a:xfrm>
            <a:off x="2182988" y="4046519"/>
            <a:ext cx="1698000" cy="446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77" name="Google Shape;177;p23"/>
          <p:cNvSpPr txBox="1"/>
          <p:nvPr>
            <p:ph idx="7" type="subTitle"/>
          </p:nvPr>
        </p:nvSpPr>
        <p:spPr>
          <a:xfrm>
            <a:off x="5263013" y="4046519"/>
            <a:ext cx="1698000" cy="446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78" name="Google Shape;178;p23"/>
          <p:cNvSpPr txBox="1"/>
          <p:nvPr>
            <p:ph idx="8" type="subTitle"/>
          </p:nvPr>
        </p:nvSpPr>
        <p:spPr>
          <a:xfrm>
            <a:off x="5275313" y="1452625"/>
            <a:ext cx="1673400" cy="759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Font typeface="Chelsea Market"/>
              <a:buNone/>
              <a:defRPr sz="24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3_1">
    <p:spTree>
      <p:nvGrpSpPr>
        <p:cNvPr id="179" name="Shape 179"/>
        <p:cNvGrpSpPr/>
        <p:nvPr/>
      </p:nvGrpSpPr>
      <p:grpSpPr>
        <a:xfrm>
          <a:off x="0" y="0"/>
          <a:ext cx="0" cy="0"/>
          <a:chOff x="0" y="0"/>
          <a:chExt cx="0" cy="0"/>
        </a:xfrm>
      </p:grpSpPr>
      <p:sp>
        <p:nvSpPr>
          <p:cNvPr id="180" name="Google Shape;180;p24"/>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4000"/>
              <a:buNone/>
              <a:defRPr/>
            </a:lvl1pPr>
            <a:lvl2pPr lvl="1" rtl="0">
              <a:spcBef>
                <a:spcPts val="0"/>
              </a:spcBef>
              <a:spcAft>
                <a:spcPts val="0"/>
              </a:spcAft>
              <a:buSzPts val="4000"/>
              <a:buNone/>
              <a:defRPr sz="4000"/>
            </a:lvl2pPr>
            <a:lvl3pPr lvl="2" rtl="0">
              <a:spcBef>
                <a:spcPts val="0"/>
              </a:spcBef>
              <a:spcAft>
                <a:spcPts val="0"/>
              </a:spcAft>
              <a:buSzPts val="4000"/>
              <a:buNone/>
              <a:defRPr sz="4000"/>
            </a:lvl3pPr>
            <a:lvl4pPr lvl="3" rtl="0">
              <a:spcBef>
                <a:spcPts val="0"/>
              </a:spcBef>
              <a:spcAft>
                <a:spcPts val="0"/>
              </a:spcAft>
              <a:buSzPts val="4000"/>
              <a:buNone/>
              <a:defRPr sz="4000"/>
            </a:lvl4pPr>
            <a:lvl5pPr lvl="4" rtl="0">
              <a:spcBef>
                <a:spcPts val="0"/>
              </a:spcBef>
              <a:spcAft>
                <a:spcPts val="0"/>
              </a:spcAft>
              <a:buSzPts val="4000"/>
              <a:buNone/>
              <a:defRPr sz="4000"/>
            </a:lvl5pPr>
            <a:lvl6pPr lvl="5" rtl="0">
              <a:spcBef>
                <a:spcPts val="0"/>
              </a:spcBef>
              <a:spcAft>
                <a:spcPts val="0"/>
              </a:spcAft>
              <a:buSzPts val="4000"/>
              <a:buNone/>
              <a:defRPr sz="4000"/>
            </a:lvl6pPr>
            <a:lvl7pPr lvl="6" rtl="0">
              <a:spcBef>
                <a:spcPts val="0"/>
              </a:spcBef>
              <a:spcAft>
                <a:spcPts val="0"/>
              </a:spcAft>
              <a:buSzPts val="4000"/>
              <a:buNone/>
              <a:defRPr sz="4000"/>
            </a:lvl7pPr>
            <a:lvl8pPr lvl="7" rtl="0">
              <a:spcBef>
                <a:spcPts val="0"/>
              </a:spcBef>
              <a:spcAft>
                <a:spcPts val="0"/>
              </a:spcAft>
              <a:buSzPts val="4000"/>
              <a:buNone/>
              <a:defRPr sz="4000"/>
            </a:lvl8pPr>
            <a:lvl9pPr lvl="8" rtl="0">
              <a:spcBef>
                <a:spcPts val="0"/>
              </a:spcBef>
              <a:spcAft>
                <a:spcPts val="0"/>
              </a:spcAft>
              <a:buSzPts val="4000"/>
              <a:buNone/>
              <a:defRPr sz="4000"/>
            </a:lvl9pPr>
          </a:lstStyle>
          <a:p/>
        </p:txBody>
      </p:sp>
      <p:sp>
        <p:nvSpPr>
          <p:cNvPr id="181" name="Google Shape;181;p24"/>
          <p:cNvSpPr txBox="1"/>
          <p:nvPr>
            <p:ph idx="1" type="subTitle"/>
          </p:nvPr>
        </p:nvSpPr>
        <p:spPr>
          <a:xfrm>
            <a:off x="5836756" y="1513725"/>
            <a:ext cx="1880100" cy="7590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Font typeface="Chelsea Market"/>
              <a:buNone/>
              <a:defRPr sz="22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82" name="Google Shape;182;p24"/>
          <p:cNvSpPr txBox="1"/>
          <p:nvPr>
            <p:ph idx="2" type="subTitle"/>
          </p:nvPr>
        </p:nvSpPr>
        <p:spPr>
          <a:xfrm>
            <a:off x="2206756" y="1513725"/>
            <a:ext cx="1880100" cy="7590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Font typeface="Chelsea Market"/>
              <a:buNone/>
              <a:defRPr sz="22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83" name="Google Shape;183;p24"/>
          <p:cNvSpPr txBox="1"/>
          <p:nvPr>
            <p:ph idx="3" type="subTitle"/>
          </p:nvPr>
        </p:nvSpPr>
        <p:spPr>
          <a:xfrm>
            <a:off x="5836756" y="3319958"/>
            <a:ext cx="1880100" cy="7590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Font typeface="Chelsea Market"/>
              <a:buNone/>
              <a:defRPr sz="22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84" name="Google Shape;184;p24"/>
          <p:cNvSpPr txBox="1"/>
          <p:nvPr>
            <p:ph idx="4" type="subTitle"/>
          </p:nvPr>
        </p:nvSpPr>
        <p:spPr>
          <a:xfrm>
            <a:off x="2206756" y="3319958"/>
            <a:ext cx="1880100" cy="7590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Font typeface="Chelsea Market"/>
              <a:buNone/>
              <a:defRPr sz="2200">
                <a:latin typeface="Fredoka One"/>
                <a:ea typeface="Fredoka One"/>
                <a:cs typeface="Fredoka One"/>
                <a:sym typeface="Fredoka One"/>
              </a:defRPr>
            </a:lvl1pPr>
            <a:lvl2pPr lvl="1" rtl="0" algn="ctr">
              <a:spcBef>
                <a:spcPts val="0"/>
              </a:spcBef>
              <a:spcAft>
                <a:spcPts val="0"/>
              </a:spcAft>
              <a:buSzPts val="3000"/>
              <a:buFont typeface="Chelsea Market"/>
              <a:buNone/>
              <a:defRPr sz="3000">
                <a:latin typeface="Chelsea Market"/>
                <a:ea typeface="Chelsea Market"/>
                <a:cs typeface="Chelsea Market"/>
                <a:sym typeface="Chelsea Market"/>
              </a:defRPr>
            </a:lvl2pPr>
            <a:lvl3pPr lvl="2" rtl="0" algn="ctr">
              <a:spcBef>
                <a:spcPts val="0"/>
              </a:spcBef>
              <a:spcAft>
                <a:spcPts val="0"/>
              </a:spcAft>
              <a:buSzPts val="3000"/>
              <a:buFont typeface="Chelsea Market"/>
              <a:buNone/>
              <a:defRPr sz="3000">
                <a:latin typeface="Chelsea Market"/>
                <a:ea typeface="Chelsea Market"/>
                <a:cs typeface="Chelsea Market"/>
                <a:sym typeface="Chelsea Market"/>
              </a:defRPr>
            </a:lvl3pPr>
            <a:lvl4pPr lvl="3" rtl="0" algn="ctr">
              <a:spcBef>
                <a:spcPts val="0"/>
              </a:spcBef>
              <a:spcAft>
                <a:spcPts val="0"/>
              </a:spcAft>
              <a:buSzPts val="3000"/>
              <a:buFont typeface="Chelsea Market"/>
              <a:buNone/>
              <a:defRPr sz="3000">
                <a:latin typeface="Chelsea Market"/>
                <a:ea typeface="Chelsea Market"/>
                <a:cs typeface="Chelsea Market"/>
                <a:sym typeface="Chelsea Market"/>
              </a:defRPr>
            </a:lvl4pPr>
            <a:lvl5pPr lvl="4" rtl="0" algn="ctr">
              <a:spcBef>
                <a:spcPts val="0"/>
              </a:spcBef>
              <a:spcAft>
                <a:spcPts val="0"/>
              </a:spcAft>
              <a:buSzPts val="3000"/>
              <a:buFont typeface="Chelsea Market"/>
              <a:buNone/>
              <a:defRPr sz="3000">
                <a:latin typeface="Chelsea Market"/>
                <a:ea typeface="Chelsea Market"/>
                <a:cs typeface="Chelsea Market"/>
                <a:sym typeface="Chelsea Market"/>
              </a:defRPr>
            </a:lvl5pPr>
            <a:lvl6pPr lvl="5" rtl="0" algn="ctr">
              <a:spcBef>
                <a:spcPts val="0"/>
              </a:spcBef>
              <a:spcAft>
                <a:spcPts val="0"/>
              </a:spcAft>
              <a:buSzPts val="3000"/>
              <a:buFont typeface="Chelsea Market"/>
              <a:buNone/>
              <a:defRPr sz="3000">
                <a:latin typeface="Chelsea Market"/>
                <a:ea typeface="Chelsea Market"/>
                <a:cs typeface="Chelsea Market"/>
                <a:sym typeface="Chelsea Market"/>
              </a:defRPr>
            </a:lvl6pPr>
            <a:lvl7pPr lvl="6" rtl="0" algn="ctr">
              <a:spcBef>
                <a:spcPts val="0"/>
              </a:spcBef>
              <a:spcAft>
                <a:spcPts val="0"/>
              </a:spcAft>
              <a:buSzPts val="3000"/>
              <a:buFont typeface="Chelsea Market"/>
              <a:buNone/>
              <a:defRPr sz="3000">
                <a:latin typeface="Chelsea Market"/>
                <a:ea typeface="Chelsea Market"/>
                <a:cs typeface="Chelsea Market"/>
                <a:sym typeface="Chelsea Market"/>
              </a:defRPr>
            </a:lvl7pPr>
            <a:lvl8pPr lvl="7" rtl="0" algn="ctr">
              <a:spcBef>
                <a:spcPts val="0"/>
              </a:spcBef>
              <a:spcAft>
                <a:spcPts val="0"/>
              </a:spcAft>
              <a:buSzPts val="3000"/>
              <a:buFont typeface="Chelsea Market"/>
              <a:buNone/>
              <a:defRPr sz="3000">
                <a:latin typeface="Chelsea Market"/>
                <a:ea typeface="Chelsea Market"/>
                <a:cs typeface="Chelsea Market"/>
                <a:sym typeface="Chelsea Market"/>
              </a:defRPr>
            </a:lvl8pPr>
            <a:lvl9pPr lvl="8" rtl="0" algn="ctr">
              <a:spcBef>
                <a:spcPts val="0"/>
              </a:spcBef>
              <a:spcAft>
                <a:spcPts val="0"/>
              </a:spcAft>
              <a:buSzPts val="3000"/>
              <a:buFont typeface="Chelsea Market"/>
              <a:buNone/>
              <a:defRPr sz="3000">
                <a:latin typeface="Chelsea Market"/>
                <a:ea typeface="Chelsea Market"/>
                <a:cs typeface="Chelsea Market"/>
                <a:sym typeface="Chelsea Market"/>
              </a:defRPr>
            </a:lvl9pPr>
          </a:lstStyle>
          <a:p/>
        </p:txBody>
      </p:sp>
      <p:sp>
        <p:nvSpPr>
          <p:cNvPr id="185" name="Google Shape;185;p24"/>
          <p:cNvSpPr txBox="1"/>
          <p:nvPr>
            <p:ph idx="5" type="subTitle"/>
          </p:nvPr>
        </p:nvSpPr>
        <p:spPr>
          <a:xfrm>
            <a:off x="5836756" y="4142703"/>
            <a:ext cx="1880100" cy="549600"/>
          </a:xfrm>
          <a:prstGeom prst="rect">
            <a:avLst/>
          </a:prstGeom>
        </p:spPr>
        <p:txBody>
          <a:bodyPr anchorCtr="0" anchor="ctr" bIns="91425" lIns="91425" spcFirstLastPara="1" rIns="91425" wrap="square" tIns="91425">
            <a:noAutofit/>
          </a:bodyPr>
          <a:lstStyle>
            <a:lvl1pPr lvl="0" rtl="0">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86" name="Google Shape;186;p24"/>
          <p:cNvSpPr txBox="1"/>
          <p:nvPr>
            <p:ph idx="6" type="subTitle"/>
          </p:nvPr>
        </p:nvSpPr>
        <p:spPr>
          <a:xfrm>
            <a:off x="5836756" y="2336478"/>
            <a:ext cx="1880100" cy="549600"/>
          </a:xfrm>
          <a:prstGeom prst="rect">
            <a:avLst/>
          </a:prstGeom>
        </p:spPr>
        <p:txBody>
          <a:bodyPr anchorCtr="0" anchor="ctr" bIns="91425" lIns="91425" spcFirstLastPara="1" rIns="91425" wrap="square" tIns="91425">
            <a:noAutofit/>
          </a:bodyPr>
          <a:lstStyle>
            <a:lvl1pPr lvl="0" rtl="0">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87" name="Google Shape;187;p24"/>
          <p:cNvSpPr txBox="1"/>
          <p:nvPr>
            <p:ph idx="7" type="subTitle"/>
          </p:nvPr>
        </p:nvSpPr>
        <p:spPr>
          <a:xfrm>
            <a:off x="2206756" y="4142703"/>
            <a:ext cx="1880100" cy="549600"/>
          </a:xfrm>
          <a:prstGeom prst="rect">
            <a:avLst/>
          </a:prstGeom>
        </p:spPr>
        <p:txBody>
          <a:bodyPr anchorCtr="0" anchor="ctr" bIns="91425" lIns="91425" spcFirstLastPara="1" rIns="91425" wrap="square" tIns="91425">
            <a:noAutofit/>
          </a:bodyPr>
          <a:lstStyle>
            <a:lvl1pPr lvl="0" rtl="0">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
        <p:nvSpPr>
          <p:cNvPr id="188" name="Google Shape;188;p24"/>
          <p:cNvSpPr txBox="1"/>
          <p:nvPr>
            <p:ph idx="8" type="subTitle"/>
          </p:nvPr>
        </p:nvSpPr>
        <p:spPr>
          <a:xfrm>
            <a:off x="2206756" y="2336478"/>
            <a:ext cx="1880100" cy="549600"/>
          </a:xfrm>
          <a:prstGeom prst="rect">
            <a:avLst/>
          </a:prstGeom>
        </p:spPr>
        <p:txBody>
          <a:bodyPr anchorCtr="0" anchor="ctr" bIns="91425" lIns="91425" spcFirstLastPara="1" rIns="91425" wrap="square" tIns="91425">
            <a:noAutofit/>
          </a:bodyPr>
          <a:lstStyle>
            <a:lvl1pPr lvl="0" rtl="0">
              <a:spcBef>
                <a:spcPts val="0"/>
              </a:spcBef>
              <a:spcAft>
                <a:spcPts val="0"/>
              </a:spcAft>
              <a:buSzPts val="1600"/>
              <a:buNone/>
              <a:defRPr/>
            </a:lvl1pPr>
            <a:lvl2pPr lvl="1" rtl="0" algn="ctr">
              <a:spcBef>
                <a:spcPts val="0"/>
              </a:spcBef>
              <a:spcAft>
                <a:spcPts val="0"/>
              </a:spcAft>
              <a:buSzPts val="1600"/>
              <a:buNone/>
              <a:defRPr/>
            </a:lvl2pPr>
            <a:lvl3pPr lvl="2" rtl="0" algn="ctr">
              <a:spcBef>
                <a:spcPts val="0"/>
              </a:spcBef>
              <a:spcAft>
                <a:spcPts val="0"/>
              </a:spcAft>
              <a:buSzPts val="1600"/>
              <a:buNone/>
              <a:defRPr/>
            </a:lvl3pPr>
            <a:lvl4pPr lvl="3" rtl="0" algn="ctr">
              <a:spcBef>
                <a:spcPts val="0"/>
              </a:spcBef>
              <a:spcAft>
                <a:spcPts val="0"/>
              </a:spcAft>
              <a:buSzPts val="1600"/>
              <a:buNone/>
              <a:defRPr/>
            </a:lvl4pPr>
            <a:lvl5pPr lvl="4" rtl="0" algn="ctr">
              <a:spcBef>
                <a:spcPts val="0"/>
              </a:spcBef>
              <a:spcAft>
                <a:spcPts val="0"/>
              </a:spcAft>
              <a:buSzPts val="1600"/>
              <a:buNone/>
              <a:defRPr/>
            </a:lvl5pPr>
            <a:lvl6pPr lvl="5" rtl="0" algn="ctr">
              <a:spcBef>
                <a:spcPts val="0"/>
              </a:spcBef>
              <a:spcAft>
                <a:spcPts val="0"/>
              </a:spcAft>
              <a:buSzPts val="1600"/>
              <a:buNone/>
              <a:defRPr/>
            </a:lvl6pPr>
            <a:lvl7pPr lvl="6" rtl="0" algn="ctr">
              <a:spcBef>
                <a:spcPts val="0"/>
              </a:spcBef>
              <a:spcAft>
                <a:spcPts val="0"/>
              </a:spcAft>
              <a:buSzPts val="1600"/>
              <a:buNone/>
              <a:defRPr/>
            </a:lvl7pPr>
            <a:lvl8pPr lvl="7" rtl="0" algn="ctr">
              <a:spcBef>
                <a:spcPts val="0"/>
              </a:spcBef>
              <a:spcAft>
                <a:spcPts val="0"/>
              </a:spcAft>
              <a:buSzPts val="1600"/>
              <a:buNone/>
              <a:defRPr/>
            </a:lvl8pPr>
            <a:lvl9pPr lvl="8" rtl="0" algn="ctr">
              <a:spcBef>
                <a:spcPts val="0"/>
              </a:spcBef>
              <a:spcAft>
                <a:spcPts val="0"/>
              </a:spcAft>
              <a:buSzPts val="16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189" name="Shape 189"/>
        <p:cNvGrpSpPr/>
        <p:nvPr/>
      </p:nvGrpSpPr>
      <p:grpSpPr>
        <a:xfrm>
          <a:off x="0" y="0"/>
          <a:ext cx="0" cy="0"/>
          <a:chOff x="0" y="0"/>
          <a:chExt cx="0" cy="0"/>
        </a:xfrm>
      </p:grpSpPr>
      <p:grpSp>
        <p:nvGrpSpPr>
          <p:cNvPr id="190" name="Google Shape;190;p25"/>
          <p:cNvGrpSpPr/>
          <p:nvPr/>
        </p:nvGrpSpPr>
        <p:grpSpPr>
          <a:xfrm>
            <a:off x="679800" y="353138"/>
            <a:ext cx="7784704" cy="4437398"/>
            <a:chOff x="1999625" y="1115268"/>
            <a:chExt cx="8192700" cy="4669962"/>
          </a:xfrm>
        </p:grpSpPr>
        <p:pic>
          <p:nvPicPr>
            <p:cNvPr descr="A picture containing night sky&#10;&#10;Description automatically generated" id="191" name="Google Shape;191;p25"/>
            <p:cNvPicPr preferRelativeResize="0"/>
            <p:nvPr/>
          </p:nvPicPr>
          <p:blipFill rotWithShape="1">
            <a:blip r:embed="rId2">
              <a:alphaModFix/>
            </a:blip>
            <a:srcRect b="0" l="0" r="0" t="0"/>
            <a:stretch/>
          </p:blipFill>
          <p:spPr>
            <a:xfrm>
              <a:off x="2004312" y="1115268"/>
              <a:ext cx="8187945" cy="4662568"/>
            </a:xfrm>
            <a:prstGeom prst="rect">
              <a:avLst/>
            </a:prstGeom>
            <a:noFill/>
            <a:ln>
              <a:noFill/>
            </a:ln>
          </p:spPr>
        </p:pic>
        <p:sp>
          <p:nvSpPr>
            <p:cNvPr id="192" name="Google Shape;192;p25"/>
            <p:cNvSpPr/>
            <p:nvPr/>
          </p:nvSpPr>
          <p:spPr>
            <a:xfrm>
              <a:off x="1999625" y="1116030"/>
              <a:ext cx="8192700" cy="4669200"/>
            </a:xfrm>
            <a:prstGeom prst="frame">
              <a:avLst>
                <a:gd fmla="val 3718" name="adj1"/>
              </a:avLst>
            </a:prstGeom>
            <a:solidFill>
              <a:schemeClr val="accent6"/>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grpSp>
      <p:grpSp>
        <p:nvGrpSpPr>
          <p:cNvPr id="193" name="Google Shape;193;p25"/>
          <p:cNvGrpSpPr/>
          <p:nvPr/>
        </p:nvGrpSpPr>
        <p:grpSpPr>
          <a:xfrm>
            <a:off x="1543605" y="-21450"/>
            <a:ext cx="6057206" cy="729711"/>
            <a:chOff x="2057863" y="-23607"/>
            <a:chExt cx="8076274" cy="972948"/>
          </a:xfrm>
        </p:grpSpPr>
        <p:sp>
          <p:nvSpPr>
            <p:cNvPr id="194" name="Google Shape;194;p25"/>
            <p:cNvSpPr/>
            <p:nvPr/>
          </p:nvSpPr>
          <p:spPr>
            <a:xfrm>
              <a:off x="2448389" y="95851"/>
              <a:ext cx="563119" cy="600924"/>
            </a:xfrm>
            <a:custGeom>
              <a:rect b="b" l="l" r="r" t="t"/>
              <a:pathLst>
                <a:path extrusionOk="0" h="600924" w="563119">
                  <a:moveTo>
                    <a:pt x="54675" y="0"/>
                  </a:moveTo>
                  <a:cubicBezTo>
                    <a:pt x="54675" y="0"/>
                    <a:pt x="-31812" y="548926"/>
                    <a:pt x="12765" y="551879"/>
                  </a:cubicBezTo>
                  <a:cubicBezTo>
                    <a:pt x="53627" y="554641"/>
                    <a:pt x="264511" y="445103"/>
                    <a:pt x="264511" y="445103"/>
                  </a:cubicBezTo>
                  <a:cubicBezTo>
                    <a:pt x="264511" y="445103"/>
                    <a:pt x="476537" y="610838"/>
                    <a:pt x="509684" y="600456"/>
                  </a:cubicBezTo>
                  <a:cubicBezTo>
                    <a:pt x="548642" y="588264"/>
                    <a:pt x="563120" y="53245"/>
                    <a:pt x="563120" y="53245"/>
                  </a:cubicBezTo>
                  <a:lnTo>
                    <a:pt x="54675" y="0"/>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5" name="Google Shape;195;p25"/>
            <p:cNvSpPr/>
            <p:nvPr/>
          </p:nvSpPr>
          <p:spPr>
            <a:xfrm>
              <a:off x="2506611" y="155596"/>
              <a:ext cx="79391" cy="198169"/>
            </a:xfrm>
            <a:custGeom>
              <a:rect b="b" l="l" r="r" t="t"/>
              <a:pathLst>
                <a:path extrusionOk="0" h="198169" w="79391">
                  <a:moveTo>
                    <a:pt x="49698" y="168"/>
                  </a:moveTo>
                  <a:cubicBezTo>
                    <a:pt x="31505" y="-1642"/>
                    <a:pt x="14931" y="11407"/>
                    <a:pt x="13122" y="29600"/>
                  </a:cubicBezTo>
                  <a:lnTo>
                    <a:pt x="168" y="161807"/>
                  </a:lnTo>
                  <a:cubicBezTo>
                    <a:pt x="-1642" y="180000"/>
                    <a:pt x="11407" y="196097"/>
                    <a:pt x="29600" y="198002"/>
                  </a:cubicBezTo>
                  <a:cubicBezTo>
                    <a:pt x="47793" y="199812"/>
                    <a:pt x="63890" y="186762"/>
                    <a:pt x="65795" y="168570"/>
                  </a:cubicBezTo>
                  <a:lnTo>
                    <a:pt x="79225" y="36363"/>
                  </a:lnTo>
                  <a:cubicBezTo>
                    <a:pt x="81035" y="18170"/>
                    <a:pt x="67890" y="2073"/>
                    <a:pt x="49698" y="168"/>
                  </a:cubicBezTo>
                  <a:close/>
                </a:path>
              </a:pathLst>
            </a:custGeom>
            <a:solidFill>
              <a:srgbClr val="F8F8F8">
                <a:alpha val="2863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6" name="Google Shape;196;p25"/>
            <p:cNvSpPr/>
            <p:nvPr/>
          </p:nvSpPr>
          <p:spPr>
            <a:xfrm>
              <a:off x="3364033" y="214805"/>
              <a:ext cx="580068" cy="617942"/>
            </a:xfrm>
            <a:custGeom>
              <a:rect b="b" l="l" r="r" t="t"/>
              <a:pathLst>
                <a:path extrusionOk="0" h="617942" w="580068">
                  <a:moveTo>
                    <a:pt x="74101" y="0"/>
                  </a:moveTo>
                  <a:cubicBezTo>
                    <a:pt x="74101" y="0"/>
                    <a:pt x="-33723" y="545116"/>
                    <a:pt x="10759" y="549783"/>
                  </a:cubicBezTo>
                  <a:cubicBezTo>
                    <a:pt x="51526" y="554069"/>
                    <a:pt x="266506" y="452819"/>
                    <a:pt x="266506" y="452819"/>
                  </a:cubicBezTo>
                  <a:cubicBezTo>
                    <a:pt x="266506" y="452819"/>
                    <a:pt x="471960" y="626650"/>
                    <a:pt x="505393" y="617601"/>
                  </a:cubicBezTo>
                  <a:cubicBezTo>
                    <a:pt x="544826" y="606933"/>
                    <a:pt x="580069" y="72866"/>
                    <a:pt x="580069" y="72866"/>
                  </a:cubicBezTo>
                  <a:lnTo>
                    <a:pt x="74101" y="0"/>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7" name="Google Shape;197;p25"/>
            <p:cNvSpPr/>
            <p:nvPr/>
          </p:nvSpPr>
          <p:spPr>
            <a:xfrm>
              <a:off x="3432844" y="276382"/>
              <a:ext cx="84491" cy="197457"/>
            </a:xfrm>
            <a:custGeom>
              <a:rect b="b" l="l" r="r" t="t"/>
              <a:pathLst>
                <a:path extrusionOk="0" h="197457" w="84491">
                  <a:moveTo>
                    <a:pt x="56152" y="336"/>
                  </a:moveTo>
                  <a:cubicBezTo>
                    <a:pt x="37959" y="-2236"/>
                    <a:pt x="21005" y="10242"/>
                    <a:pt x="18433" y="28339"/>
                  </a:cubicBezTo>
                  <a:lnTo>
                    <a:pt x="336" y="159879"/>
                  </a:lnTo>
                  <a:cubicBezTo>
                    <a:pt x="-2236" y="178072"/>
                    <a:pt x="10242" y="194646"/>
                    <a:pt x="28339" y="197122"/>
                  </a:cubicBezTo>
                  <a:cubicBezTo>
                    <a:pt x="46532" y="199694"/>
                    <a:pt x="63105" y="187216"/>
                    <a:pt x="65582" y="169119"/>
                  </a:cubicBezTo>
                  <a:lnTo>
                    <a:pt x="84156" y="37578"/>
                  </a:lnTo>
                  <a:cubicBezTo>
                    <a:pt x="86728" y="19481"/>
                    <a:pt x="74250" y="2907"/>
                    <a:pt x="56152" y="336"/>
                  </a:cubicBezTo>
                  <a:close/>
                </a:path>
              </a:pathLst>
            </a:custGeom>
            <a:solidFill>
              <a:srgbClr val="F8F8F8">
                <a:alpha val="2863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8" name="Google Shape;198;p25"/>
            <p:cNvSpPr/>
            <p:nvPr/>
          </p:nvSpPr>
          <p:spPr>
            <a:xfrm rot="249423">
              <a:off x="4340636" y="329659"/>
              <a:ext cx="539310" cy="591904"/>
            </a:xfrm>
            <a:custGeom>
              <a:rect b="b" l="l" r="r" t="t"/>
              <a:pathLst>
                <a:path extrusionOk="0" h="591826" w="539239">
                  <a:moveTo>
                    <a:pt x="14529" y="0"/>
                  </a:moveTo>
                  <a:cubicBezTo>
                    <a:pt x="14529" y="0"/>
                    <a:pt x="-22713" y="587693"/>
                    <a:pt x="22054" y="586645"/>
                  </a:cubicBezTo>
                  <a:cubicBezTo>
                    <a:pt x="63012" y="585692"/>
                    <a:pt x="263227" y="450056"/>
                    <a:pt x="263227" y="450056"/>
                  </a:cubicBezTo>
                  <a:cubicBezTo>
                    <a:pt x="263227" y="450056"/>
                    <a:pt x="489255" y="604933"/>
                    <a:pt x="521259" y="590931"/>
                  </a:cubicBezTo>
                  <a:cubicBezTo>
                    <a:pt x="558978" y="574357"/>
                    <a:pt x="525641" y="8096"/>
                    <a:pt x="525641" y="8096"/>
                  </a:cubicBezTo>
                  <a:lnTo>
                    <a:pt x="14529" y="0"/>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99" name="Google Shape;199;p25"/>
            <p:cNvSpPr/>
            <p:nvPr/>
          </p:nvSpPr>
          <p:spPr>
            <a:xfrm rot="249423">
              <a:off x="4378743" y="387697"/>
              <a:ext cx="67544" cy="210819"/>
            </a:xfrm>
            <a:custGeom>
              <a:rect b="b" l="l" r="r" t="t"/>
              <a:pathLst>
                <a:path extrusionOk="0" h="210791" w="67535">
                  <a:moveTo>
                    <a:pt x="34959" y="2"/>
                  </a:moveTo>
                  <a:cubicBezTo>
                    <a:pt x="16671" y="-189"/>
                    <a:pt x="1335" y="15147"/>
                    <a:pt x="1145" y="34577"/>
                  </a:cubicBezTo>
                  <a:lnTo>
                    <a:pt x="2" y="175357"/>
                  </a:lnTo>
                  <a:cubicBezTo>
                    <a:pt x="-189" y="194788"/>
                    <a:pt x="14289" y="210504"/>
                    <a:pt x="32577" y="210790"/>
                  </a:cubicBezTo>
                  <a:cubicBezTo>
                    <a:pt x="50865" y="210981"/>
                    <a:pt x="65724" y="195645"/>
                    <a:pt x="66010" y="176214"/>
                  </a:cubicBezTo>
                  <a:lnTo>
                    <a:pt x="67534" y="35435"/>
                  </a:lnTo>
                  <a:cubicBezTo>
                    <a:pt x="67725" y="16004"/>
                    <a:pt x="53247" y="192"/>
                    <a:pt x="34959" y="2"/>
                  </a:cubicBezTo>
                  <a:close/>
                </a:path>
              </a:pathLst>
            </a:custGeom>
            <a:solidFill>
              <a:srgbClr val="F8F8F8">
                <a:alpha val="2863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0" name="Google Shape;200;p25"/>
            <p:cNvSpPr/>
            <p:nvPr/>
          </p:nvSpPr>
          <p:spPr>
            <a:xfrm>
              <a:off x="5316478" y="378077"/>
              <a:ext cx="540768" cy="571264"/>
            </a:xfrm>
            <a:custGeom>
              <a:rect b="b" l="l" r="r" t="t"/>
              <a:pathLst>
                <a:path extrusionOk="0" h="571264" w="540768">
                  <a:moveTo>
                    <a:pt x="25227" y="0"/>
                  </a:moveTo>
                  <a:cubicBezTo>
                    <a:pt x="25227" y="0"/>
                    <a:pt x="-26494" y="553307"/>
                    <a:pt x="18178" y="553403"/>
                  </a:cubicBezTo>
                  <a:cubicBezTo>
                    <a:pt x="59136" y="553593"/>
                    <a:pt x="262685" y="430911"/>
                    <a:pt x="262685" y="430911"/>
                  </a:cubicBezTo>
                  <a:cubicBezTo>
                    <a:pt x="262685" y="430911"/>
                    <a:pt x="484808" y="582930"/>
                    <a:pt x="517098" y="570548"/>
                  </a:cubicBezTo>
                  <a:cubicBezTo>
                    <a:pt x="555198" y="555974"/>
                    <a:pt x="535862" y="21050"/>
                    <a:pt x="535862" y="21050"/>
                  </a:cubicBezTo>
                  <a:lnTo>
                    <a:pt x="25227" y="0"/>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1" name="Google Shape;201;p25"/>
            <p:cNvSpPr/>
            <p:nvPr/>
          </p:nvSpPr>
          <p:spPr>
            <a:xfrm>
              <a:off x="5359303" y="434442"/>
              <a:ext cx="71006" cy="198641"/>
            </a:xfrm>
            <a:custGeom>
              <a:rect b="b" l="l" r="r" t="t"/>
              <a:pathLst>
                <a:path extrusionOk="0" h="198641" w="71006">
                  <a:moveTo>
                    <a:pt x="39266" y="23"/>
                  </a:moveTo>
                  <a:cubicBezTo>
                    <a:pt x="20978" y="-644"/>
                    <a:pt x="5262" y="13453"/>
                    <a:pt x="4595" y="31741"/>
                  </a:cubicBezTo>
                  <a:lnTo>
                    <a:pt x="23" y="164424"/>
                  </a:lnTo>
                  <a:cubicBezTo>
                    <a:pt x="-644" y="182712"/>
                    <a:pt x="13358" y="197952"/>
                    <a:pt x="31741" y="198619"/>
                  </a:cubicBezTo>
                  <a:cubicBezTo>
                    <a:pt x="50029" y="199286"/>
                    <a:pt x="65269" y="185284"/>
                    <a:pt x="65936" y="166901"/>
                  </a:cubicBezTo>
                  <a:lnTo>
                    <a:pt x="70984" y="34122"/>
                  </a:lnTo>
                  <a:cubicBezTo>
                    <a:pt x="71651" y="16025"/>
                    <a:pt x="57554" y="785"/>
                    <a:pt x="39266" y="23"/>
                  </a:cubicBezTo>
                  <a:close/>
                </a:path>
              </a:pathLst>
            </a:custGeom>
            <a:solidFill>
              <a:srgbClr val="F8F8F8">
                <a:alpha val="2863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2" name="Google Shape;202;p25"/>
            <p:cNvSpPr/>
            <p:nvPr/>
          </p:nvSpPr>
          <p:spPr>
            <a:xfrm>
              <a:off x="6273418" y="384554"/>
              <a:ext cx="540360" cy="555502"/>
            </a:xfrm>
            <a:custGeom>
              <a:rect b="b" l="l" r="r" t="t"/>
              <a:pathLst>
                <a:path extrusionOk="0" h="555502" w="540360">
                  <a:moveTo>
                    <a:pt x="7738" y="2381"/>
                  </a:moveTo>
                  <a:cubicBezTo>
                    <a:pt x="7738" y="2381"/>
                    <a:pt x="-18647" y="557403"/>
                    <a:pt x="26026" y="555498"/>
                  </a:cubicBezTo>
                  <a:cubicBezTo>
                    <a:pt x="66983" y="553784"/>
                    <a:pt x="264627" y="421958"/>
                    <a:pt x="264627" y="421958"/>
                  </a:cubicBezTo>
                  <a:cubicBezTo>
                    <a:pt x="264627" y="421958"/>
                    <a:pt x="493417" y="563594"/>
                    <a:pt x="525231" y="549783"/>
                  </a:cubicBezTo>
                  <a:cubicBezTo>
                    <a:pt x="562664" y="533400"/>
                    <a:pt x="518849" y="0"/>
                    <a:pt x="518849" y="0"/>
                  </a:cubicBezTo>
                  <a:lnTo>
                    <a:pt x="7738" y="2381"/>
                  </a:lnTo>
                  <a:close/>
                </a:path>
              </a:pathLst>
            </a:custGeom>
            <a:solidFill>
              <a:schemeClr val="accent1"/>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3" name="Google Shape;203;p25"/>
            <p:cNvSpPr/>
            <p:nvPr/>
          </p:nvSpPr>
          <p:spPr>
            <a:xfrm>
              <a:off x="6307442" y="440656"/>
              <a:ext cx="67534" cy="198787"/>
            </a:xfrm>
            <a:custGeom>
              <a:rect b="b" l="l" r="r" t="t"/>
              <a:pathLst>
                <a:path extrusionOk="0" h="198787" w="67534">
                  <a:moveTo>
                    <a:pt x="33149" y="0"/>
                  </a:moveTo>
                  <a:cubicBezTo>
                    <a:pt x="14861" y="191"/>
                    <a:pt x="-189" y="14955"/>
                    <a:pt x="2" y="33243"/>
                  </a:cubicBezTo>
                  <a:lnTo>
                    <a:pt x="1526" y="166021"/>
                  </a:lnTo>
                  <a:cubicBezTo>
                    <a:pt x="1716" y="184309"/>
                    <a:pt x="16385" y="198882"/>
                    <a:pt x="34768" y="198787"/>
                  </a:cubicBezTo>
                  <a:cubicBezTo>
                    <a:pt x="53151" y="198692"/>
                    <a:pt x="67629" y="183928"/>
                    <a:pt x="67534" y="165545"/>
                  </a:cubicBezTo>
                  <a:lnTo>
                    <a:pt x="66486" y="32671"/>
                  </a:lnTo>
                  <a:cubicBezTo>
                    <a:pt x="66201" y="14478"/>
                    <a:pt x="51437" y="-95"/>
                    <a:pt x="33149" y="0"/>
                  </a:cubicBezTo>
                  <a:close/>
                </a:path>
              </a:pathLst>
            </a:custGeom>
            <a:solidFill>
              <a:srgbClr val="F8F8F8">
                <a:alpha val="2863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4" name="Google Shape;204;p25"/>
            <p:cNvSpPr/>
            <p:nvPr/>
          </p:nvSpPr>
          <p:spPr>
            <a:xfrm>
              <a:off x="7316078" y="348930"/>
              <a:ext cx="540855" cy="557503"/>
            </a:xfrm>
            <a:custGeom>
              <a:rect b="b" l="l" r="r" t="t"/>
              <a:pathLst>
                <a:path extrusionOk="0" h="557503" w="540855">
                  <a:moveTo>
                    <a:pt x="6541" y="4381"/>
                  </a:moveTo>
                  <a:cubicBezTo>
                    <a:pt x="6541" y="4381"/>
                    <a:pt x="-17653" y="559499"/>
                    <a:pt x="27020" y="557498"/>
                  </a:cubicBezTo>
                  <a:cubicBezTo>
                    <a:pt x="67977" y="555593"/>
                    <a:pt x="265145" y="423005"/>
                    <a:pt x="265145" y="423005"/>
                  </a:cubicBezTo>
                  <a:cubicBezTo>
                    <a:pt x="265145" y="423005"/>
                    <a:pt x="494507" y="563785"/>
                    <a:pt x="526225" y="549783"/>
                  </a:cubicBezTo>
                  <a:cubicBezTo>
                    <a:pt x="563563" y="533305"/>
                    <a:pt x="517653" y="0"/>
                    <a:pt x="517653" y="0"/>
                  </a:cubicBezTo>
                  <a:lnTo>
                    <a:pt x="6541" y="4381"/>
                  </a:lnTo>
                  <a:close/>
                </a:path>
              </a:pathLst>
            </a:custGeom>
            <a:solidFill>
              <a:schemeClr val="accent2"/>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5" name="Google Shape;205;p25"/>
            <p:cNvSpPr/>
            <p:nvPr/>
          </p:nvSpPr>
          <p:spPr>
            <a:xfrm>
              <a:off x="7349097" y="406840"/>
              <a:ext cx="67919" cy="198792"/>
            </a:xfrm>
            <a:custGeom>
              <a:rect b="b" l="l" r="r" t="t"/>
              <a:pathLst>
                <a:path extrusionOk="0" h="198792" w="67919">
                  <a:moveTo>
                    <a:pt x="33053" y="2"/>
                  </a:moveTo>
                  <a:cubicBezTo>
                    <a:pt x="14765" y="192"/>
                    <a:pt x="-189" y="15051"/>
                    <a:pt x="2" y="33435"/>
                  </a:cubicBezTo>
                  <a:lnTo>
                    <a:pt x="2002" y="166213"/>
                  </a:lnTo>
                  <a:cubicBezTo>
                    <a:pt x="2192" y="184501"/>
                    <a:pt x="17051" y="199074"/>
                    <a:pt x="35339" y="198789"/>
                  </a:cubicBezTo>
                  <a:cubicBezTo>
                    <a:pt x="53628" y="198598"/>
                    <a:pt x="68201" y="183739"/>
                    <a:pt x="67915" y="165451"/>
                  </a:cubicBezTo>
                  <a:lnTo>
                    <a:pt x="66391" y="32577"/>
                  </a:lnTo>
                  <a:cubicBezTo>
                    <a:pt x="66201" y="14289"/>
                    <a:pt x="51436" y="-189"/>
                    <a:pt x="33053" y="2"/>
                  </a:cubicBezTo>
                  <a:close/>
                </a:path>
              </a:pathLst>
            </a:custGeom>
            <a:solidFill>
              <a:srgbClr val="F8F8F8">
                <a:alpha val="2863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6" name="Google Shape;206;p25"/>
            <p:cNvSpPr/>
            <p:nvPr/>
          </p:nvSpPr>
          <p:spPr>
            <a:xfrm>
              <a:off x="8233494" y="241202"/>
              <a:ext cx="582156" cy="606613"/>
            </a:xfrm>
            <a:custGeom>
              <a:rect b="b" l="l" r="r" t="t"/>
              <a:pathLst>
                <a:path extrusionOk="0" h="606613" w="582156">
                  <a:moveTo>
                    <a:pt x="0" y="58769"/>
                  </a:moveTo>
                  <a:cubicBezTo>
                    <a:pt x="0" y="58769"/>
                    <a:pt x="35052" y="613315"/>
                    <a:pt x="79248" y="606552"/>
                  </a:cubicBezTo>
                  <a:cubicBezTo>
                    <a:pt x="119729" y="600266"/>
                    <a:pt x="301657" y="447485"/>
                    <a:pt x="301657" y="447485"/>
                  </a:cubicBezTo>
                  <a:cubicBezTo>
                    <a:pt x="301657" y="447485"/>
                    <a:pt x="544735" y="563023"/>
                    <a:pt x="574739" y="545783"/>
                  </a:cubicBezTo>
                  <a:cubicBezTo>
                    <a:pt x="610076" y="525399"/>
                    <a:pt x="507682" y="0"/>
                    <a:pt x="507682" y="0"/>
                  </a:cubicBezTo>
                  <a:lnTo>
                    <a:pt x="0" y="58769"/>
                  </a:lnTo>
                  <a:close/>
                </a:path>
              </a:pathLst>
            </a:custGeom>
            <a:solidFill>
              <a:schemeClr val="accent3"/>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7" name="Google Shape;207;p25"/>
            <p:cNvSpPr/>
            <p:nvPr/>
          </p:nvSpPr>
          <p:spPr>
            <a:xfrm>
              <a:off x="8268882" y="346592"/>
              <a:ext cx="82108" cy="197939"/>
            </a:xfrm>
            <a:custGeom>
              <a:rect b="b" l="l" r="r" t="t"/>
              <a:pathLst>
                <a:path extrusionOk="0" h="197939" w="82108">
                  <a:moveTo>
                    <a:pt x="29573" y="243"/>
                  </a:moveTo>
                  <a:cubicBezTo>
                    <a:pt x="11380" y="2434"/>
                    <a:pt x="-1955" y="18817"/>
                    <a:pt x="236" y="37010"/>
                  </a:cubicBezTo>
                  <a:lnTo>
                    <a:pt x="16333" y="168836"/>
                  </a:lnTo>
                  <a:cubicBezTo>
                    <a:pt x="18524" y="187028"/>
                    <a:pt x="34811" y="199887"/>
                    <a:pt x="53005" y="197696"/>
                  </a:cubicBezTo>
                  <a:cubicBezTo>
                    <a:pt x="71197" y="195506"/>
                    <a:pt x="84056" y="179218"/>
                    <a:pt x="81865" y="161025"/>
                  </a:cubicBezTo>
                  <a:lnTo>
                    <a:pt x="66149" y="29104"/>
                  </a:lnTo>
                  <a:cubicBezTo>
                    <a:pt x="64053" y="10911"/>
                    <a:pt x="47766" y="-1948"/>
                    <a:pt x="29573" y="243"/>
                  </a:cubicBezTo>
                  <a:close/>
                </a:path>
              </a:pathLst>
            </a:custGeom>
            <a:solidFill>
              <a:srgbClr val="F8F8F8">
                <a:alpha val="2863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8" name="Google Shape;208;p25"/>
            <p:cNvSpPr/>
            <p:nvPr/>
          </p:nvSpPr>
          <p:spPr>
            <a:xfrm>
              <a:off x="9167992" y="106043"/>
              <a:ext cx="570176" cy="594878"/>
            </a:xfrm>
            <a:custGeom>
              <a:rect b="b" l="l" r="r" t="t"/>
              <a:pathLst>
                <a:path extrusionOk="0" h="594878" w="570176">
                  <a:moveTo>
                    <a:pt x="0" y="45149"/>
                  </a:moveTo>
                  <a:cubicBezTo>
                    <a:pt x="0" y="45149"/>
                    <a:pt x="20288" y="600456"/>
                    <a:pt x="64675" y="594836"/>
                  </a:cubicBezTo>
                  <a:cubicBezTo>
                    <a:pt x="105347" y="589693"/>
                    <a:pt x="291275" y="441770"/>
                    <a:pt x="291275" y="441770"/>
                  </a:cubicBezTo>
                  <a:cubicBezTo>
                    <a:pt x="291275" y="441770"/>
                    <a:pt x="531209" y="563785"/>
                    <a:pt x="561594" y="547307"/>
                  </a:cubicBezTo>
                  <a:cubicBezTo>
                    <a:pt x="597504" y="527876"/>
                    <a:pt x="509111" y="0"/>
                    <a:pt x="509111" y="0"/>
                  </a:cubicBezTo>
                  <a:lnTo>
                    <a:pt x="0" y="45149"/>
                  </a:lnTo>
                  <a:close/>
                </a:path>
              </a:pathLst>
            </a:custGeom>
            <a:solidFill>
              <a:schemeClr val="accent4"/>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09" name="Google Shape;209;p25"/>
            <p:cNvSpPr/>
            <p:nvPr/>
          </p:nvSpPr>
          <p:spPr>
            <a:xfrm>
              <a:off x="9201280" y="199715"/>
              <a:ext cx="78589" cy="198228"/>
            </a:xfrm>
            <a:custGeom>
              <a:rect b="b" l="l" r="r" t="t"/>
              <a:pathLst>
                <a:path extrusionOk="0" h="198228" w="78589">
                  <a:moveTo>
                    <a:pt x="30434" y="149"/>
                  </a:moveTo>
                  <a:cubicBezTo>
                    <a:pt x="12146" y="1864"/>
                    <a:pt x="-1570" y="17866"/>
                    <a:pt x="145" y="36059"/>
                  </a:cubicBezTo>
                  <a:lnTo>
                    <a:pt x="12718" y="168266"/>
                  </a:lnTo>
                  <a:cubicBezTo>
                    <a:pt x="14432" y="186554"/>
                    <a:pt x="30339" y="199793"/>
                    <a:pt x="48627" y="198079"/>
                  </a:cubicBezTo>
                  <a:cubicBezTo>
                    <a:pt x="66915" y="196364"/>
                    <a:pt x="80155" y="180458"/>
                    <a:pt x="78441" y="162265"/>
                  </a:cubicBezTo>
                  <a:lnTo>
                    <a:pt x="66248" y="29963"/>
                  </a:lnTo>
                  <a:cubicBezTo>
                    <a:pt x="64534" y="11675"/>
                    <a:pt x="48627" y="-1565"/>
                    <a:pt x="30434" y="149"/>
                  </a:cubicBezTo>
                  <a:close/>
                </a:path>
              </a:pathLst>
            </a:custGeom>
            <a:solidFill>
              <a:srgbClr val="F8F8F8">
                <a:alpha val="28630"/>
              </a:srgb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10" name="Google Shape;210;p25"/>
            <p:cNvSpPr/>
            <p:nvPr/>
          </p:nvSpPr>
          <p:spPr>
            <a:xfrm>
              <a:off x="2057863" y="-23607"/>
              <a:ext cx="8076274" cy="450109"/>
            </a:xfrm>
            <a:custGeom>
              <a:rect b="b" l="l" r="r" t="t"/>
              <a:pathLst>
                <a:path extrusionOk="0" h="450109" w="8076274">
                  <a:moveTo>
                    <a:pt x="38483" y="491"/>
                  </a:moveTo>
                  <a:cubicBezTo>
                    <a:pt x="20386" y="-2652"/>
                    <a:pt x="3622" y="9635"/>
                    <a:pt x="479" y="27732"/>
                  </a:cubicBezTo>
                  <a:cubicBezTo>
                    <a:pt x="-2569" y="45830"/>
                    <a:pt x="9242" y="63070"/>
                    <a:pt x="27244" y="66118"/>
                  </a:cubicBezTo>
                  <a:cubicBezTo>
                    <a:pt x="28387" y="66309"/>
                    <a:pt x="99158" y="78024"/>
                    <a:pt x="127733" y="82596"/>
                  </a:cubicBezTo>
                  <a:cubicBezTo>
                    <a:pt x="209171" y="95741"/>
                    <a:pt x="303374" y="110124"/>
                    <a:pt x="409006" y="125935"/>
                  </a:cubicBezTo>
                  <a:cubicBezTo>
                    <a:pt x="710663" y="170893"/>
                    <a:pt x="1043466" y="216137"/>
                    <a:pt x="1398368" y="258047"/>
                  </a:cubicBezTo>
                  <a:cubicBezTo>
                    <a:pt x="2197039" y="352535"/>
                    <a:pt x="2986471" y="417972"/>
                    <a:pt x="3724563" y="441117"/>
                  </a:cubicBezTo>
                  <a:cubicBezTo>
                    <a:pt x="3903157" y="446737"/>
                    <a:pt x="4077274" y="449690"/>
                    <a:pt x="4246533" y="450071"/>
                  </a:cubicBezTo>
                  <a:cubicBezTo>
                    <a:pt x="5128548" y="451976"/>
                    <a:pt x="6033804" y="382824"/>
                    <a:pt x="6912009" y="266524"/>
                  </a:cubicBezTo>
                  <a:cubicBezTo>
                    <a:pt x="7215190" y="226424"/>
                    <a:pt x="7493606" y="183180"/>
                    <a:pt x="7740684" y="140127"/>
                  </a:cubicBezTo>
                  <a:cubicBezTo>
                    <a:pt x="7827171" y="125078"/>
                    <a:pt x="7903658" y="111171"/>
                    <a:pt x="7969284" y="98598"/>
                  </a:cubicBezTo>
                  <a:cubicBezTo>
                    <a:pt x="7992240" y="94217"/>
                    <a:pt x="8048723" y="83168"/>
                    <a:pt x="8049675" y="82977"/>
                  </a:cubicBezTo>
                  <a:cubicBezTo>
                    <a:pt x="8067678" y="79263"/>
                    <a:pt x="8079298" y="61641"/>
                    <a:pt x="8075584" y="43639"/>
                  </a:cubicBezTo>
                  <a:cubicBezTo>
                    <a:pt x="8071869" y="25732"/>
                    <a:pt x="8054248" y="14016"/>
                    <a:pt x="8036341" y="17731"/>
                  </a:cubicBezTo>
                  <a:cubicBezTo>
                    <a:pt x="8035483" y="17922"/>
                    <a:pt x="7979667" y="28971"/>
                    <a:pt x="7956902" y="33352"/>
                  </a:cubicBezTo>
                  <a:cubicBezTo>
                    <a:pt x="7891561" y="45830"/>
                    <a:pt x="7815361" y="59832"/>
                    <a:pt x="7729159" y="74881"/>
                  </a:cubicBezTo>
                  <a:cubicBezTo>
                    <a:pt x="7482938" y="117744"/>
                    <a:pt x="7205856" y="160797"/>
                    <a:pt x="6903627" y="200802"/>
                  </a:cubicBezTo>
                  <a:cubicBezTo>
                    <a:pt x="6028089" y="316721"/>
                    <a:pt x="5125405" y="385301"/>
                    <a:pt x="4246629" y="383396"/>
                  </a:cubicBezTo>
                  <a:cubicBezTo>
                    <a:pt x="4078036" y="383015"/>
                    <a:pt x="3904872" y="380062"/>
                    <a:pt x="3726945" y="374442"/>
                  </a:cubicBezTo>
                  <a:cubicBezTo>
                    <a:pt x="2990948" y="351392"/>
                    <a:pt x="2203421" y="286146"/>
                    <a:pt x="1406559" y="191848"/>
                  </a:cubicBezTo>
                  <a:cubicBezTo>
                    <a:pt x="1052325" y="149938"/>
                    <a:pt x="719902" y="105075"/>
                    <a:pt x="418912" y="60117"/>
                  </a:cubicBezTo>
                  <a:cubicBezTo>
                    <a:pt x="313470" y="44592"/>
                    <a:pt x="219649" y="30114"/>
                    <a:pt x="138496" y="16969"/>
                  </a:cubicBezTo>
                  <a:cubicBezTo>
                    <a:pt x="110016" y="12397"/>
                    <a:pt x="39531" y="681"/>
                    <a:pt x="38483" y="491"/>
                  </a:cubicBezTo>
                  <a:close/>
                </a:path>
              </a:pathLst>
            </a:custGeom>
            <a:solidFill>
              <a:schemeClr val="accent5"/>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grpSp>
      <p:sp>
        <p:nvSpPr>
          <p:cNvPr id="211" name="Google Shape;211;p25"/>
          <p:cNvSpPr txBox="1"/>
          <p:nvPr>
            <p:ph idx="1" type="subTitle"/>
          </p:nvPr>
        </p:nvSpPr>
        <p:spPr>
          <a:xfrm>
            <a:off x="1006806" y="1480669"/>
            <a:ext cx="7116300" cy="3996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400"/>
              <a:buNone/>
              <a:defRPr b="1" sz="1400">
                <a:solidFill>
                  <a:schemeClr val="accent3"/>
                </a:solidFill>
              </a:defRPr>
            </a:lvl1pPr>
            <a:lvl2pPr lvl="1" algn="l">
              <a:lnSpc>
                <a:spcPct val="115000"/>
              </a:lnSpc>
              <a:spcBef>
                <a:spcPts val="1600"/>
              </a:spcBef>
              <a:spcAft>
                <a:spcPts val="0"/>
              </a:spcAft>
              <a:buSzPts val="1400"/>
              <a:buNone/>
              <a:defRPr b="1" sz="1400"/>
            </a:lvl2pPr>
            <a:lvl3pPr lvl="2" algn="l">
              <a:lnSpc>
                <a:spcPct val="115000"/>
              </a:lnSpc>
              <a:spcBef>
                <a:spcPts val="1600"/>
              </a:spcBef>
              <a:spcAft>
                <a:spcPts val="0"/>
              </a:spcAft>
              <a:buSzPts val="1400"/>
              <a:buNone/>
              <a:defRPr b="1" sz="1400"/>
            </a:lvl3pPr>
            <a:lvl4pPr lvl="3" algn="l">
              <a:lnSpc>
                <a:spcPct val="115000"/>
              </a:lnSpc>
              <a:spcBef>
                <a:spcPts val="1600"/>
              </a:spcBef>
              <a:spcAft>
                <a:spcPts val="0"/>
              </a:spcAft>
              <a:buSzPts val="1400"/>
              <a:buNone/>
              <a:defRPr b="1" sz="1400"/>
            </a:lvl4pPr>
            <a:lvl5pPr lvl="4" algn="l">
              <a:lnSpc>
                <a:spcPct val="115000"/>
              </a:lnSpc>
              <a:spcBef>
                <a:spcPts val="1600"/>
              </a:spcBef>
              <a:spcAft>
                <a:spcPts val="0"/>
              </a:spcAft>
              <a:buSzPts val="1400"/>
              <a:buNone/>
              <a:defRPr b="1" sz="1400"/>
            </a:lvl5pPr>
            <a:lvl6pPr lvl="5" algn="l">
              <a:lnSpc>
                <a:spcPct val="115000"/>
              </a:lnSpc>
              <a:spcBef>
                <a:spcPts val="1600"/>
              </a:spcBef>
              <a:spcAft>
                <a:spcPts val="0"/>
              </a:spcAft>
              <a:buSzPts val="1400"/>
              <a:buNone/>
              <a:defRPr b="1" sz="1400"/>
            </a:lvl6pPr>
            <a:lvl7pPr lvl="6" algn="l">
              <a:lnSpc>
                <a:spcPct val="115000"/>
              </a:lnSpc>
              <a:spcBef>
                <a:spcPts val="1600"/>
              </a:spcBef>
              <a:spcAft>
                <a:spcPts val="0"/>
              </a:spcAft>
              <a:buSzPts val="1400"/>
              <a:buNone/>
              <a:defRPr b="1" sz="1400"/>
            </a:lvl7pPr>
            <a:lvl8pPr lvl="7" algn="l">
              <a:lnSpc>
                <a:spcPct val="115000"/>
              </a:lnSpc>
              <a:spcBef>
                <a:spcPts val="1600"/>
              </a:spcBef>
              <a:spcAft>
                <a:spcPts val="0"/>
              </a:spcAft>
              <a:buSzPts val="1400"/>
              <a:buNone/>
              <a:defRPr b="1" sz="1400"/>
            </a:lvl8pPr>
            <a:lvl9pPr lvl="8" algn="l">
              <a:lnSpc>
                <a:spcPct val="115000"/>
              </a:lnSpc>
              <a:spcBef>
                <a:spcPts val="1600"/>
              </a:spcBef>
              <a:spcAft>
                <a:spcPts val="1600"/>
              </a:spcAft>
              <a:buSzPts val="1400"/>
              <a:buNone/>
              <a:defRPr b="1" sz="1400"/>
            </a:lvl9pPr>
          </a:lstStyle>
          <a:p/>
        </p:txBody>
      </p:sp>
      <p:sp>
        <p:nvSpPr>
          <p:cNvPr id="212" name="Google Shape;212;p25"/>
          <p:cNvSpPr txBox="1"/>
          <p:nvPr>
            <p:ph idx="2" type="subTitle"/>
          </p:nvPr>
        </p:nvSpPr>
        <p:spPr>
          <a:xfrm>
            <a:off x="1006806" y="2365493"/>
            <a:ext cx="7116300" cy="3996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400"/>
              <a:buNone/>
              <a:defRPr b="1" sz="1400">
                <a:solidFill>
                  <a:schemeClr val="accent2"/>
                </a:solidFill>
              </a:defRPr>
            </a:lvl1pPr>
            <a:lvl2pPr lvl="1" algn="l">
              <a:lnSpc>
                <a:spcPct val="115000"/>
              </a:lnSpc>
              <a:spcBef>
                <a:spcPts val="1600"/>
              </a:spcBef>
              <a:spcAft>
                <a:spcPts val="0"/>
              </a:spcAft>
              <a:buSzPts val="1400"/>
              <a:buNone/>
              <a:defRPr b="1" sz="1400"/>
            </a:lvl2pPr>
            <a:lvl3pPr lvl="2" algn="l">
              <a:lnSpc>
                <a:spcPct val="115000"/>
              </a:lnSpc>
              <a:spcBef>
                <a:spcPts val="1600"/>
              </a:spcBef>
              <a:spcAft>
                <a:spcPts val="0"/>
              </a:spcAft>
              <a:buSzPts val="1400"/>
              <a:buNone/>
              <a:defRPr b="1" sz="1400"/>
            </a:lvl3pPr>
            <a:lvl4pPr lvl="3" algn="l">
              <a:lnSpc>
                <a:spcPct val="115000"/>
              </a:lnSpc>
              <a:spcBef>
                <a:spcPts val="1600"/>
              </a:spcBef>
              <a:spcAft>
                <a:spcPts val="0"/>
              </a:spcAft>
              <a:buSzPts val="1400"/>
              <a:buNone/>
              <a:defRPr b="1" sz="1400"/>
            </a:lvl4pPr>
            <a:lvl5pPr lvl="4" algn="l">
              <a:lnSpc>
                <a:spcPct val="115000"/>
              </a:lnSpc>
              <a:spcBef>
                <a:spcPts val="1600"/>
              </a:spcBef>
              <a:spcAft>
                <a:spcPts val="0"/>
              </a:spcAft>
              <a:buSzPts val="1400"/>
              <a:buNone/>
              <a:defRPr b="1" sz="1400"/>
            </a:lvl5pPr>
            <a:lvl6pPr lvl="5" algn="l">
              <a:lnSpc>
                <a:spcPct val="115000"/>
              </a:lnSpc>
              <a:spcBef>
                <a:spcPts val="1600"/>
              </a:spcBef>
              <a:spcAft>
                <a:spcPts val="0"/>
              </a:spcAft>
              <a:buSzPts val="1400"/>
              <a:buNone/>
              <a:defRPr b="1" sz="1400"/>
            </a:lvl6pPr>
            <a:lvl7pPr lvl="6" algn="l">
              <a:lnSpc>
                <a:spcPct val="115000"/>
              </a:lnSpc>
              <a:spcBef>
                <a:spcPts val="1600"/>
              </a:spcBef>
              <a:spcAft>
                <a:spcPts val="0"/>
              </a:spcAft>
              <a:buSzPts val="1400"/>
              <a:buNone/>
              <a:defRPr b="1" sz="1400"/>
            </a:lvl7pPr>
            <a:lvl8pPr lvl="7" algn="l">
              <a:lnSpc>
                <a:spcPct val="115000"/>
              </a:lnSpc>
              <a:spcBef>
                <a:spcPts val="1600"/>
              </a:spcBef>
              <a:spcAft>
                <a:spcPts val="0"/>
              </a:spcAft>
              <a:buSzPts val="1400"/>
              <a:buNone/>
              <a:defRPr b="1" sz="1400"/>
            </a:lvl8pPr>
            <a:lvl9pPr lvl="8" algn="l">
              <a:lnSpc>
                <a:spcPct val="115000"/>
              </a:lnSpc>
              <a:spcBef>
                <a:spcPts val="1600"/>
              </a:spcBef>
              <a:spcAft>
                <a:spcPts val="1600"/>
              </a:spcAft>
              <a:buSzPts val="1400"/>
              <a:buNone/>
              <a:defRPr b="1" sz="1400"/>
            </a:lvl9pPr>
          </a:lstStyle>
          <a:p/>
        </p:txBody>
      </p:sp>
      <p:sp>
        <p:nvSpPr>
          <p:cNvPr id="213" name="Google Shape;213;p25"/>
          <p:cNvSpPr txBox="1"/>
          <p:nvPr>
            <p:ph idx="3" type="subTitle"/>
          </p:nvPr>
        </p:nvSpPr>
        <p:spPr>
          <a:xfrm>
            <a:off x="1006806" y="3250318"/>
            <a:ext cx="7116300" cy="3996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400"/>
              <a:buNone/>
              <a:defRPr b="1" sz="1400">
                <a:solidFill>
                  <a:schemeClr val="accent1"/>
                </a:solidFill>
              </a:defRPr>
            </a:lvl1pPr>
            <a:lvl2pPr lvl="1" algn="l">
              <a:lnSpc>
                <a:spcPct val="115000"/>
              </a:lnSpc>
              <a:spcBef>
                <a:spcPts val="1600"/>
              </a:spcBef>
              <a:spcAft>
                <a:spcPts val="0"/>
              </a:spcAft>
              <a:buSzPts val="1400"/>
              <a:buNone/>
              <a:defRPr b="1" sz="1400"/>
            </a:lvl2pPr>
            <a:lvl3pPr lvl="2" algn="l">
              <a:lnSpc>
                <a:spcPct val="115000"/>
              </a:lnSpc>
              <a:spcBef>
                <a:spcPts val="1600"/>
              </a:spcBef>
              <a:spcAft>
                <a:spcPts val="0"/>
              </a:spcAft>
              <a:buSzPts val="1400"/>
              <a:buNone/>
              <a:defRPr b="1" sz="1400"/>
            </a:lvl3pPr>
            <a:lvl4pPr lvl="3" algn="l">
              <a:lnSpc>
                <a:spcPct val="115000"/>
              </a:lnSpc>
              <a:spcBef>
                <a:spcPts val="1600"/>
              </a:spcBef>
              <a:spcAft>
                <a:spcPts val="0"/>
              </a:spcAft>
              <a:buSzPts val="1400"/>
              <a:buNone/>
              <a:defRPr b="1" sz="1400"/>
            </a:lvl4pPr>
            <a:lvl5pPr lvl="4" algn="l">
              <a:lnSpc>
                <a:spcPct val="115000"/>
              </a:lnSpc>
              <a:spcBef>
                <a:spcPts val="1600"/>
              </a:spcBef>
              <a:spcAft>
                <a:spcPts val="0"/>
              </a:spcAft>
              <a:buSzPts val="1400"/>
              <a:buNone/>
              <a:defRPr b="1" sz="1400"/>
            </a:lvl5pPr>
            <a:lvl6pPr lvl="5" algn="l">
              <a:lnSpc>
                <a:spcPct val="115000"/>
              </a:lnSpc>
              <a:spcBef>
                <a:spcPts val="1600"/>
              </a:spcBef>
              <a:spcAft>
                <a:spcPts val="0"/>
              </a:spcAft>
              <a:buSzPts val="1400"/>
              <a:buNone/>
              <a:defRPr b="1" sz="1400"/>
            </a:lvl6pPr>
            <a:lvl7pPr lvl="6" algn="l">
              <a:lnSpc>
                <a:spcPct val="115000"/>
              </a:lnSpc>
              <a:spcBef>
                <a:spcPts val="1600"/>
              </a:spcBef>
              <a:spcAft>
                <a:spcPts val="0"/>
              </a:spcAft>
              <a:buSzPts val="1400"/>
              <a:buNone/>
              <a:defRPr b="1" sz="1400"/>
            </a:lvl7pPr>
            <a:lvl8pPr lvl="7" algn="l">
              <a:lnSpc>
                <a:spcPct val="115000"/>
              </a:lnSpc>
              <a:spcBef>
                <a:spcPts val="1600"/>
              </a:spcBef>
              <a:spcAft>
                <a:spcPts val="0"/>
              </a:spcAft>
              <a:buSzPts val="1400"/>
              <a:buNone/>
              <a:defRPr b="1" sz="1400"/>
            </a:lvl8pPr>
            <a:lvl9pPr lvl="8" algn="l">
              <a:lnSpc>
                <a:spcPct val="115000"/>
              </a:lnSpc>
              <a:spcBef>
                <a:spcPts val="1600"/>
              </a:spcBef>
              <a:spcAft>
                <a:spcPts val="1600"/>
              </a:spcAft>
              <a:buSzPts val="1400"/>
              <a:buNone/>
              <a:defRPr b="1" sz="1400"/>
            </a:lvl9pPr>
          </a:lstStyle>
          <a:p/>
        </p:txBody>
      </p:sp>
      <p:sp>
        <p:nvSpPr>
          <p:cNvPr id="214" name="Google Shape;214;p25"/>
          <p:cNvSpPr txBox="1"/>
          <p:nvPr>
            <p:ph type="title"/>
          </p:nvPr>
        </p:nvSpPr>
        <p:spPr>
          <a:xfrm>
            <a:off x="1006800" y="789750"/>
            <a:ext cx="7116300" cy="5025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3000"/>
              <a:buFont typeface="Aldrich"/>
              <a:buNone/>
              <a:defRPr/>
            </a:lvl1pPr>
            <a:lvl2pPr lvl="1" algn="l">
              <a:lnSpc>
                <a:spcPct val="100000"/>
              </a:lnSpc>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3000"/>
              <a:buFont typeface="Abril Fatface"/>
              <a:buNone/>
              <a:defRPr sz="3000">
                <a:solidFill>
                  <a:schemeClr val="dk1"/>
                </a:solidFill>
                <a:latin typeface="Abril Fatface"/>
                <a:ea typeface="Abril Fatface"/>
                <a:cs typeface="Abril Fatface"/>
                <a:sym typeface="Abril Fatface"/>
              </a:defRPr>
            </a:lvl9pPr>
          </a:lstStyle>
          <a:p/>
        </p:txBody>
      </p:sp>
      <p:sp>
        <p:nvSpPr>
          <p:cNvPr id="215" name="Google Shape;215;p25"/>
          <p:cNvSpPr txBox="1"/>
          <p:nvPr>
            <p:ph idx="4" type="body"/>
          </p:nvPr>
        </p:nvSpPr>
        <p:spPr>
          <a:xfrm>
            <a:off x="1006800" y="1826060"/>
            <a:ext cx="7116300" cy="609000"/>
          </a:xfrm>
          <a:prstGeom prst="rect">
            <a:avLst/>
          </a:prstGeom>
          <a:noFill/>
          <a:ln>
            <a:noFill/>
          </a:ln>
        </p:spPr>
        <p:txBody>
          <a:bodyPr anchorCtr="0" anchor="t" bIns="91425" lIns="91425" spcFirstLastPara="1" rIns="91425" wrap="square" tIns="91425">
            <a:noAutofit/>
          </a:bodyPr>
          <a:lstStyle>
            <a:lvl1pPr indent="-298450" lvl="0" marL="457200" algn="l">
              <a:lnSpc>
                <a:spcPct val="115000"/>
              </a:lnSpc>
              <a:spcBef>
                <a:spcPts val="0"/>
              </a:spcBef>
              <a:spcAft>
                <a:spcPts val="0"/>
              </a:spcAft>
              <a:buSzPts val="1100"/>
              <a:buChar char="●"/>
              <a:defRPr sz="1100"/>
            </a:lvl1pPr>
            <a:lvl2pPr indent="-298450" lvl="1" marL="914400" algn="l">
              <a:lnSpc>
                <a:spcPct val="115000"/>
              </a:lnSpc>
              <a:spcBef>
                <a:spcPts val="1600"/>
              </a:spcBef>
              <a:spcAft>
                <a:spcPts val="0"/>
              </a:spcAft>
              <a:buSzPts val="1100"/>
              <a:buChar char="○"/>
              <a:defRPr sz="1100"/>
            </a:lvl2pPr>
            <a:lvl3pPr indent="-298450" lvl="2" marL="1371600" algn="l">
              <a:lnSpc>
                <a:spcPct val="115000"/>
              </a:lnSpc>
              <a:spcBef>
                <a:spcPts val="1600"/>
              </a:spcBef>
              <a:spcAft>
                <a:spcPts val="0"/>
              </a:spcAft>
              <a:buSzPts val="1100"/>
              <a:buChar char="■"/>
              <a:defRPr sz="1100"/>
            </a:lvl3pPr>
            <a:lvl4pPr indent="-298450" lvl="3" marL="1828800" algn="l">
              <a:lnSpc>
                <a:spcPct val="115000"/>
              </a:lnSpc>
              <a:spcBef>
                <a:spcPts val="1600"/>
              </a:spcBef>
              <a:spcAft>
                <a:spcPts val="0"/>
              </a:spcAft>
              <a:buSzPts val="1100"/>
              <a:buChar char="●"/>
              <a:defRPr sz="1100"/>
            </a:lvl4pPr>
            <a:lvl5pPr indent="-298450" lvl="4" marL="2286000" algn="l">
              <a:lnSpc>
                <a:spcPct val="115000"/>
              </a:lnSpc>
              <a:spcBef>
                <a:spcPts val="1600"/>
              </a:spcBef>
              <a:spcAft>
                <a:spcPts val="0"/>
              </a:spcAft>
              <a:buSzPts val="1100"/>
              <a:buChar char="○"/>
              <a:defRPr sz="1100"/>
            </a:lvl5pPr>
            <a:lvl6pPr indent="-298450" lvl="5" marL="2743200" algn="l">
              <a:lnSpc>
                <a:spcPct val="115000"/>
              </a:lnSpc>
              <a:spcBef>
                <a:spcPts val="1600"/>
              </a:spcBef>
              <a:spcAft>
                <a:spcPts val="0"/>
              </a:spcAft>
              <a:buSzPts val="1100"/>
              <a:buChar char="■"/>
              <a:defRPr sz="1100"/>
            </a:lvl6pPr>
            <a:lvl7pPr indent="-298450" lvl="6" marL="3200400" algn="l">
              <a:lnSpc>
                <a:spcPct val="115000"/>
              </a:lnSpc>
              <a:spcBef>
                <a:spcPts val="1600"/>
              </a:spcBef>
              <a:spcAft>
                <a:spcPts val="0"/>
              </a:spcAft>
              <a:buSzPts val="1100"/>
              <a:buChar char="●"/>
              <a:defRPr sz="1100"/>
            </a:lvl7pPr>
            <a:lvl8pPr indent="-298450" lvl="7" marL="3657600" algn="l">
              <a:lnSpc>
                <a:spcPct val="115000"/>
              </a:lnSpc>
              <a:spcBef>
                <a:spcPts val="1600"/>
              </a:spcBef>
              <a:spcAft>
                <a:spcPts val="0"/>
              </a:spcAft>
              <a:buSzPts val="1100"/>
              <a:buChar char="○"/>
              <a:defRPr sz="1100"/>
            </a:lvl8pPr>
            <a:lvl9pPr indent="-298450" lvl="8" marL="4114800" algn="l">
              <a:lnSpc>
                <a:spcPct val="115000"/>
              </a:lnSpc>
              <a:spcBef>
                <a:spcPts val="1600"/>
              </a:spcBef>
              <a:spcAft>
                <a:spcPts val="1600"/>
              </a:spcAft>
              <a:buSzPts val="1100"/>
              <a:buChar char="■"/>
              <a:defRPr sz="1100"/>
            </a:lvl9pPr>
          </a:lstStyle>
          <a:p/>
        </p:txBody>
      </p:sp>
      <p:sp>
        <p:nvSpPr>
          <p:cNvPr id="216" name="Google Shape;216;p25"/>
          <p:cNvSpPr txBox="1"/>
          <p:nvPr>
            <p:ph idx="5" type="body"/>
          </p:nvPr>
        </p:nvSpPr>
        <p:spPr>
          <a:xfrm>
            <a:off x="1006800" y="2703361"/>
            <a:ext cx="7116300" cy="607800"/>
          </a:xfrm>
          <a:prstGeom prst="rect">
            <a:avLst/>
          </a:prstGeom>
          <a:noFill/>
          <a:ln>
            <a:noFill/>
          </a:ln>
        </p:spPr>
        <p:txBody>
          <a:bodyPr anchorCtr="0" anchor="t" bIns="91425" lIns="91425" spcFirstLastPara="1" rIns="91425" wrap="square" tIns="91425">
            <a:noAutofit/>
          </a:bodyPr>
          <a:lstStyle>
            <a:lvl1pPr indent="-298450" lvl="0" marL="457200" algn="l">
              <a:lnSpc>
                <a:spcPct val="115000"/>
              </a:lnSpc>
              <a:spcBef>
                <a:spcPts val="0"/>
              </a:spcBef>
              <a:spcAft>
                <a:spcPts val="0"/>
              </a:spcAft>
              <a:buSzPts val="1100"/>
              <a:buChar char="●"/>
              <a:defRPr sz="1100"/>
            </a:lvl1pPr>
            <a:lvl2pPr indent="-298450" lvl="1" marL="914400" algn="l">
              <a:lnSpc>
                <a:spcPct val="115000"/>
              </a:lnSpc>
              <a:spcBef>
                <a:spcPts val="1600"/>
              </a:spcBef>
              <a:spcAft>
                <a:spcPts val="0"/>
              </a:spcAft>
              <a:buSzPts val="1100"/>
              <a:buChar char="○"/>
              <a:defRPr sz="1100"/>
            </a:lvl2pPr>
            <a:lvl3pPr indent="-298450" lvl="2" marL="1371600" algn="l">
              <a:lnSpc>
                <a:spcPct val="115000"/>
              </a:lnSpc>
              <a:spcBef>
                <a:spcPts val="1600"/>
              </a:spcBef>
              <a:spcAft>
                <a:spcPts val="0"/>
              </a:spcAft>
              <a:buSzPts val="1100"/>
              <a:buChar char="■"/>
              <a:defRPr sz="1100"/>
            </a:lvl3pPr>
            <a:lvl4pPr indent="-298450" lvl="3" marL="1828800" algn="l">
              <a:lnSpc>
                <a:spcPct val="115000"/>
              </a:lnSpc>
              <a:spcBef>
                <a:spcPts val="1600"/>
              </a:spcBef>
              <a:spcAft>
                <a:spcPts val="0"/>
              </a:spcAft>
              <a:buSzPts val="1100"/>
              <a:buChar char="●"/>
              <a:defRPr sz="1100"/>
            </a:lvl4pPr>
            <a:lvl5pPr indent="-298450" lvl="4" marL="2286000" algn="l">
              <a:lnSpc>
                <a:spcPct val="115000"/>
              </a:lnSpc>
              <a:spcBef>
                <a:spcPts val="1600"/>
              </a:spcBef>
              <a:spcAft>
                <a:spcPts val="0"/>
              </a:spcAft>
              <a:buSzPts val="1100"/>
              <a:buChar char="○"/>
              <a:defRPr sz="1100"/>
            </a:lvl5pPr>
            <a:lvl6pPr indent="-298450" lvl="5" marL="2743200" algn="l">
              <a:lnSpc>
                <a:spcPct val="115000"/>
              </a:lnSpc>
              <a:spcBef>
                <a:spcPts val="1600"/>
              </a:spcBef>
              <a:spcAft>
                <a:spcPts val="0"/>
              </a:spcAft>
              <a:buSzPts val="1100"/>
              <a:buChar char="■"/>
              <a:defRPr sz="1100"/>
            </a:lvl6pPr>
            <a:lvl7pPr indent="-298450" lvl="6" marL="3200400" algn="l">
              <a:lnSpc>
                <a:spcPct val="115000"/>
              </a:lnSpc>
              <a:spcBef>
                <a:spcPts val="1600"/>
              </a:spcBef>
              <a:spcAft>
                <a:spcPts val="0"/>
              </a:spcAft>
              <a:buSzPts val="1100"/>
              <a:buChar char="●"/>
              <a:defRPr sz="1100"/>
            </a:lvl7pPr>
            <a:lvl8pPr indent="-298450" lvl="7" marL="3657600" algn="l">
              <a:lnSpc>
                <a:spcPct val="115000"/>
              </a:lnSpc>
              <a:spcBef>
                <a:spcPts val="1600"/>
              </a:spcBef>
              <a:spcAft>
                <a:spcPts val="0"/>
              </a:spcAft>
              <a:buSzPts val="1100"/>
              <a:buChar char="○"/>
              <a:defRPr sz="1100"/>
            </a:lvl8pPr>
            <a:lvl9pPr indent="-298450" lvl="8" marL="4114800" algn="l">
              <a:lnSpc>
                <a:spcPct val="115000"/>
              </a:lnSpc>
              <a:spcBef>
                <a:spcPts val="1600"/>
              </a:spcBef>
              <a:spcAft>
                <a:spcPts val="1600"/>
              </a:spcAft>
              <a:buSzPts val="1100"/>
              <a:buChar char="■"/>
              <a:defRPr sz="1100"/>
            </a:lvl9pPr>
          </a:lstStyle>
          <a:p/>
        </p:txBody>
      </p:sp>
      <p:sp>
        <p:nvSpPr>
          <p:cNvPr id="217" name="Google Shape;217;p25"/>
          <p:cNvSpPr txBox="1"/>
          <p:nvPr>
            <p:ph idx="6" type="body"/>
          </p:nvPr>
        </p:nvSpPr>
        <p:spPr>
          <a:xfrm>
            <a:off x="1006800" y="3579477"/>
            <a:ext cx="7117800" cy="607800"/>
          </a:xfrm>
          <a:prstGeom prst="rect">
            <a:avLst/>
          </a:prstGeom>
          <a:noFill/>
          <a:ln>
            <a:noFill/>
          </a:ln>
        </p:spPr>
        <p:txBody>
          <a:bodyPr anchorCtr="0" anchor="t" bIns="91425" lIns="91425" spcFirstLastPara="1" rIns="91425" wrap="square" tIns="91425">
            <a:noAutofit/>
          </a:bodyPr>
          <a:lstStyle>
            <a:lvl1pPr indent="-298450" lvl="0" marL="457200" algn="l">
              <a:lnSpc>
                <a:spcPct val="115000"/>
              </a:lnSpc>
              <a:spcBef>
                <a:spcPts val="0"/>
              </a:spcBef>
              <a:spcAft>
                <a:spcPts val="0"/>
              </a:spcAft>
              <a:buSzPts val="1100"/>
              <a:buChar char="●"/>
              <a:defRPr sz="1100"/>
            </a:lvl1pPr>
            <a:lvl2pPr indent="-298450" lvl="1" marL="914400" algn="l">
              <a:lnSpc>
                <a:spcPct val="115000"/>
              </a:lnSpc>
              <a:spcBef>
                <a:spcPts val="1600"/>
              </a:spcBef>
              <a:spcAft>
                <a:spcPts val="0"/>
              </a:spcAft>
              <a:buSzPts val="1100"/>
              <a:buChar char="○"/>
              <a:defRPr sz="1100"/>
            </a:lvl2pPr>
            <a:lvl3pPr indent="-298450" lvl="2" marL="1371600" algn="l">
              <a:lnSpc>
                <a:spcPct val="115000"/>
              </a:lnSpc>
              <a:spcBef>
                <a:spcPts val="1600"/>
              </a:spcBef>
              <a:spcAft>
                <a:spcPts val="0"/>
              </a:spcAft>
              <a:buSzPts val="1100"/>
              <a:buChar char="■"/>
              <a:defRPr sz="1100"/>
            </a:lvl3pPr>
            <a:lvl4pPr indent="-298450" lvl="3" marL="1828800" algn="l">
              <a:lnSpc>
                <a:spcPct val="115000"/>
              </a:lnSpc>
              <a:spcBef>
                <a:spcPts val="1600"/>
              </a:spcBef>
              <a:spcAft>
                <a:spcPts val="0"/>
              </a:spcAft>
              <a:buSzPts val="1100"/>
              <a:buChar char="●"/>
              <a:defRPr sz="1100"/>
            </a:lvl4pPr>
            <a:lvl5pPr indent="-298450" lvl="4" marL="2286000" algn="l">
              <a:lnSpc>
                <a:spcPct val="115000"/>
              </a:lnSpc>
              <a:spcBef>
                <a:spcPts val="1600"/>
              </a:spcBef>
              <a:spcAft>
                <a:spcPts val="0"/>
              </a:spcAft>
              <a:buSzPts val="1100"/>
              <a:buChar char="○"/>
              <a:defRPr sz="1100"/>
            </a:lvl5pPr>
            <a:lvl6pPr indent="-298450" lvl="5" marL="2743200" algn="l">
              <a:lnSpc>
                <a:spcPct val="115000"/>
              </a:lnSpc>
              <a:spcBef>
                <a:spcPts val="1600"/>
              </a:spcBef>
              <a:spcAft>
                <a:spcPts val="0"/>
              </a:spcAft>
              <a:buSzPts val="1100"/>
              <a:buChar char="■"/>
              <a:defRPr sz="1100"/>
            </a:lvl6pPr>
            <a:lvl7pPr indent="-298450" lvl="6" marL="3200400" algn="l">
              <a:lnSpc>
                <a:spcPct val="115000"/>
              </a:lnSpc>
              <a:spcBef>
                <a:spcPts val="1600"/>
              </a:spcBef>
              <a:spcAft>
                <a:spcPts val="0"/>
              </a:spcAft>
              <a:buSzPts val="1100"/>
              <a:buChar char="●"/>
              <a:defRPr sz="1100"/>
            </a:lvl7pPr>
            <a:lvl8pPr indent="-298450" lvl="7" marL="3657600" algn="l">
              <a:lnSpc>
                <a:spcPct val="115000"/>
              </a:lnSpc>
              <a:spcBef>
                <a:spcPts val="1600"/>
              </a:spcBef>
              <a:spcAft>
                <a:spcPts val="0"/>
              </a:spcAft>
              <a:buSzPts val="1100"/>
              <a:buChar char="○"/>
              <a:defRPr sz="1100"/>
            </a:lvl8pPr>
            <a:lvl9pPr indent="-298450" lvl="8" marL="4114800" algn="l">
              <a:lnSpc>
                <a:spcPct val="115000"/>
              </a:lnSpc>
              <a:spcBef>
                <a:spcPts val="1600"/>
              </a:spcBef>
              <a:spcAft>
                <a:spcPts val="1600"/>
              </a:spcAft>
              <a:buSzPts val="1100"/>
              <a:buChar char="■"/>
              <a:defRPr sz="11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539500"/>
            <a:ext cx="7717500" cy="707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800"/>
              <a:buFont typeface="Fredoka One"/>
              <a:buNone/>
              <a:defRPr sz="3800">
                <a:solidFill>
                  <a:schemeClr val="dk1"/>
                </a:solidFill>
                <a:latin typeface="Fredoka One"/>
                <a:ea typeface="Fredoka One"/>
                <a:cs typeface="Fredoka One"/>
                <a:sym typeface="Fredoka One"/>
              </a:defRPr>
            </a:lvl1pPr>
            <a:lvl2pPr lvl="1">
              <a:spcBef>
                <a:spcPts val="0"/>
              </a:spcBef>
              <a:spcAft>
                <a:spcPts val="0"/>
              </a:spcAft>
              <a:buClr>
                <a:schemeClr val="dk1"/>
              </a:buClr>
              <a:buSzPts val="4800"/>
              <a:buFont typeface="Fredoka One"/>
              <a:buNone/>
              <a:defRPr sz="4800">
                <a:solidFill>
                  <a:schemeClr val="dk1"/>
                </a:solidFill>
                <a:latin typeface="Fredoka One"/>
                <a:ea typeface="Fredoka One"/>
                <a:cs typeface="Fredoka One"/>
                <a:sym typeface="Fredoka One"/>
              </a:defRPr>
            </a:lvl2pPr>
            <a:lvl3pPr lvl="2">
              <a:spcBef>
                <a:spcPts val="0"/>
              </a:spcBef>
              <a:spcAft>
                <a:spcPts val="0"/>
              </a:spcAft>
              <a:buClr>
                <a:schemeClr val="dk1"/>
              </a:buClr>
              <a:buSzPts val="4800"/>
              <a:buFont typeface="Fredoka One"/>
              <a:buNone/>
              <a:defRPr sz="4800">
                <a:solidFill>
                  <a:schemeClr val="dk1"/>
                </a:solidFill>
                <a:latin typeface="Fredoka One"/>
                <a:ea typeface="Fredoka One"/>
                <a:cs typeface="Fredoka One"/>
                <a:sym typeface="Fredoka One"/>
              </a:defRPr>
            </a:lvl3pPr>
            <a:lvl4pPr lvl="3">
              <a:spcBef>
                <a:spcPts val="0"/>
              </a:spcBef>
              <a:spcAft>
                <a:spcPts val="0"/>
              </a:spcAft>
              <a:buClr>
                <a:schemeClr val="dk1"/>
              </a:buClr>
              <a:buSzPts val="4800"/>
              <a:buFont typeface="Fredoka One"/>
              <a:buNone/>
              <a:defRPr sz="4800">
                <a:solidFill>
                  <a:schemeClr val="dk1"/>
                </a:solidFill>
                <a:latin typeface="Fredoka One"/>
                <a:ea typeface="Fredoka One"/>
                <a:cs typeface="Fredoka One"/>
                <a:sym typeface="Fredoka One"/>
              </a:defRPr>
            </a:lvl4pPr>
            <a:lvl5pPr lvl="4">
              <a:spcBef>
                <a:spcPts val="0"/>
              </a:spcBef>
              <a:spcAft>
                <a:spcPts val="0"/>
              </a:spcAft>
              <a:buClr>
                <a:schemeClr val="dk1"/>
              </a:buClr>
              <a:buSzPts val="4800"/>
              <a:buFont typeface="Fredoka One"/>
              <a:buNone/>
              <a:defRPr sz="4800">
                <a:solidFill>
                  <a:schemeClr val="dk1"/>
                </a:solidFill>
                <a:latin typeface="Fredoka One"/>
                <a:ea typeface="Fredoka One"/>
                <a:cs typeface="Fredoka One"/>
                <a:sym typeface="Fredoka One"/>
              </a:defRPr>
            </a:lvl5pPr>
            <a:lvl6pPr lvl="5">
              <a:spcBef>
                <a:spcPts val="0"/>
              </a:spcBef>
              <a:spcAft>
                <a:spcPts val="0"/>
              </a:spcAft>
              <a:buClr>
                <a:schemeClr val="dk1"/>
              </a:buClr>
              <a:buSzPts val="4800"/>
              <a:buFont typeface="Fredoka One"/>
              <a:buNone/>
              <a:defRPr sz="4800">
                <a:solidFill>
                  <a:schemeClr val="dk1"/>
                </a:solidFill>
                <a:latin typeface="Fredoka One"/>
                <a:ea typeface="Fredoka One"/>
                <a:cs typeface="Fredoka One"/>
                <a:sym typeface="Fredoka One"/>
              </a:defRPr>
            </a:lvl6pPr>
            <a:lvl7pPr lvl="6">
              <a:spcBef>
                <a:spcPts val="0"/>
              </a:spcBef>
              <a:spcAft>
                <a:spcPts val="0"/>
              </a:spcAft>
              <a:buClr>
                <a:schemeClr val="dk1"/>
              </a:buClr>
              <a:buSzPts val="4800"/>
              <a:buFont typeface="Fredoka One"/>
              <a:buNone/>
              <a:defRPr sz="4800">
                <a:solidFill>
                  <a:schemeClr val="dk1"/>
                </a:solidFill>
                <a:latin typeface="Fredoka One"/>
                <a:ea typeface="Fredoka One"/>
                <a:cs typeface="Fredoka One"/>
                <a:sym typeface="Fredoka One"/>
              </a:defRPr>
            </a:lvl7pPr>
            <a:lvl8pPr lvl="7">
              <a:spcBef>
                <a:spcPts val="0"/>
              </a:spcBef>
              <a:spcAft>
                <a:spcPts val="0"/>
              </a:spcAft>
              <a:buClr>
                <a:schemeClr val="dk1"/>
              </a:buClr>
              <a:buSzPts val="4800"/>
              <a:buFont typeface="Fredoka One"/>
              <a:buNone/>
              <a:defRPr sz="4800">
                <a:solidFill>
                  <a:schemeClr val="dk1"/>
                </a:solidFill>
                <a:latin typeface="Fredoka One"/>
                <a:ea typeface="Fredoka One"/>
                <a:cs typeface="Fredoka One"/>
                <a:sym typeface="Fredoka One"/>
              </a:defRPr>
            </a:lvl8pPr>
            <a:lvl9pPr lvl="8">
              <a:spcBef>
                <a:spcPts val="0"/>
              </a:spcBef>
              <a:spcAft>
                <a:spcPts val="0"/>
              </a:spcAft>
              <a:buClr>
                <a:schemeClr val="dk1"/>
              </a:buClr>
              <a:buSzPts val="4800"/>
              <a:buFont typeface="Fredoka One"/>
              <a:buNone/>
              <a:defRPr sz="4800">
                <a:solidFill>
                  <a:schemeClr val="dk1"/>
                </a:solidFill>
                <a:latin typeface="Fredoka One"/>
                <a:ea typeface="Fredoka One"/>
                <a:cs typeface="Fredoka One"/>
                <a:sym typeface="Fredoka One"/>
              </a:defRPr>
            </a:lvl9pPr>
          </a:lstStyle>
          <a:p/>
        </p:txBody>
      </p:sp>
      <p:sp>
        <p:nvSpPr>
          <p:cNvPr id="7" name="Google Shape;7;p1"/>
          <p:cNvSpPr txBox="1"/>
          <p:nvPr>
            <p:ph idx="1" type="body"/>
          </p:nvPr>
        </p:nvSpPr>
        <p:spPr>
          <a:xfrm>
            <a:off x="713225" y="1246825"/>
            <a:ext cx="7717500" cy="3361800"/>
          </a:xfrm>
          <a:prstGeom prst="rect">
            <a:avLst/>
          </a:prstGeom>
          <a:noFill/>
          <a:ln>
            <a:noFill/>
          </a:ln>
        </p:spPr>
        <p:txBody>
          <a:bodyPr anchorCtr="0" anchor="t" bIns="91425" lIns="91425" spcFirstLastPara="1" rIns="91425" wrap="square" tIns="91425">
            <a:noAutofit/>
          </a:bodyPr>
          <a:lstStyle>
            <a:lvl1pPr indent="-330200" lvl="0" marL="457200">
              <a:lnSpc>
                <a:spcPct val="100000"/>
              </a:lnSpc>
              <a:spcBef>
                <a:spcPts val="0"/>
              </a:spcBef>
              <a:spcAft>
                <a:spcPts val="0"/>
              </a:spcAft>
              <a:buClr>
                <a:schemeClr val="dk1"/>
              </a:buClr>
              <a:buSzPts val="1600"/>
              <a:buFont typeface="KoHo Medium"/>
              <a:buChar char="●"/>
              <a:defRPr sz="1600">
                <a:solidFill>
                  <a:schemeClr val="dk1"/>
                </a:solidFill>
                <a:latin typeface="KoHo Medium"/>
                <a:ea typeface="KoHo Medium"/>
                <a:cs typeface="KoHo Medium"/>
                <a:sym typeface="KoHo Medium"/>
              </a:defRPr>
            </a:lvl1pPr>
            <a:lvl2pPr indent="-330200" lvl="1" marL="914400">
              <a:lnSpc>
                <a:spcPct val="100000"/>
              </a:lnSpc>
              <a:spcBef>
                <a:spcPts val="0"/>
              </a:spcBef>
              <a:spcAft>
                <a:spcPts val="0"/>
              </a:spcAft>
              <a:buClr>
                <a:schemeClr val="dk1"/>
              </a:buClr>
              <a:buSzPts val="1600"/>
              <a:buFont typeface="KoHo Medium"/>
              <a:buChar char="○"/>
              <a:defRPr sz="1600">
                <a:solidFill>
                  <a:schemeClr val="dk1"/>
                </a:solidFill>
                <a:latin typeface="KoHo Medium"/>
                <a:ea typeface="KoHo Medium"/>
                <a:cs typeface="KoHo Medium"/>
                <a:sym typeface="KoHo Medium"/>
              </a:defRPr>
            </a:lvl2pPr>
            <a:lvl3pPr indent="-330200" lvl="2" marL="1371600">
              <a:lnSpc>
                <a:spcPct val="100000"/>
              </a:lnSpc>
              <a:spcBef>
                <a:spcPts val="0"/>
              </a:spcBef>
              <a:spcAft>
                <a:spcPts val="0"/>
              </a:spcAft>
              <a:buClr>
                <a:schemeClr val="dk1"/>
              </a:buClr>
              <a:buSzPts val="1600"/>
              <a:buFont typeface="KoHo Medium"/>
              <a:buChar char="■"/>
              <a:defRPr sz="1600">
                <a:solidFill>
                  <a:schemeClr val="dk1"/>
                </a:solidFill>
                <a:latin typeface="KoHo Medium"/>
                <a:ea typeface="KoHo Medium"/>
                <a:cs typeface="KoHo Medium"/>
                <a:sym typeface="KoHo Medium"/>
              </a:defRPr>
            </a:lvl3pPr>
            <a:lvl4pPr indent="-330200" lvl="3" marL="1828800">
              <a:lnSpc>
                <a:spcPct val="100000"/>
              </a:lnSpc>
              <a:spcBef>
                <a:spcPts val="0"/>
              </a:spcBef>
              <a:spcAft>
                <a:spcPts val="0"/>
              </a:spcAft>
              <a:buClr>
                <a:schemeClr val="dk1"/>
              </a:buClr>
              <a:buSzPts val="1600"/>
              <a:buFont typeface="KoHo Medium"/>
              <a:buChar char="●"/>
              <a:defRPr sz="1600">
                <a:solidFill>
                  <a:schemeClr val="dk1"/>
                </a:solidFill>
                <a:latin typeface="KoHo Medium"/>
                <a:ea typeface="KoHo Medium"/>
                <a:cs typeface="KoHo Medium"/>
                <a:sym typeface="KoHo Medium"/>
              </a:defRPr>
            </a:lvl4pPr>
            <a:lvl5pPr indent="-330200" lvl="4" marL="2286000">
              <a:lnSpc>
                <a:spcPct val="100000"/>
              </a:lnSpc>
              <a:spcBef>
                <a:spcPts val="0"/>
              </a:spcBef>
              <a:spcAft>
                <a:spcPts val="0"/>
              </a:spcAft>
              <a:buClr>
                <a:schemeClr val="dk1"/>
              </a:buClr>
              <a:buSzPts val="1600"/>
              <a:buFont typeface="KoHo Medium"/>
              <a:buChar char="○"/>
              <a:defRPr sz="1600">
                <a:solidFill>
                  <a:schemeClr val="dk1"/>
                </a:solidFill>
                <a:latin typeface="KoHo Medium"/>
                <a:ea typeface="KoHo Medium"/>
                <a:cs typeface="KoHo Medium"/>
                <a:sym typeface="KoHo Medium"/>
              </a:defRPr>
            </a:lvl5pPr>
            <a:lvl6pPr indent="-330200" lvl="5" marL="2743200">
              <a:lnSpc>
                <a:spcPct val="100000"/>
              </a:lnSpc>
              <a:spcBef>
                <a:spcPts val="0"/>
              </a:spcBef>
              <a:spcAft>
                <a:spcPts val="0"/>
              </a:spcAft>
              <a:buClr>
                <a:schemeClr val="dk1"/>
              </a:buClr>
              <a:buSzPts val="1600"/>
              <a:buFont typeface="KoHo Medium"/>
              <a:buChar char="■"/>
              <a:defRPr sz="1600">
                <a:solidFill>
                  <a:schemeClr val="dk1"/>
                </a:solidFill>
                <a:latin typeface="KoHo Medium"/>
                <a:ea typeface="KoHo Medium"/>
                <a:cs typeface="KoHo Medium"/>
                <a:sym typeface="KoHo Medium"/>
              </a:defRPr>
            </a:lvl6pPr>
            <a:lvl7pPr indent="-330200" lvl="6" marL="3200400">
              <a:lnSpc>
                <a:spcPct val="100000"/>
              </a:lnSpc>
              <a:spcBef>
                <a:spcPts val="0"/>
              </a:spcBef>
              <a:spcAft>
                <a:spcPts val="0"/>
              </a:spcAft>
              <a:buClr>
                <a:schemeClr val="dk1"/>
              </a:buClr>
              <a:buSzPts val="1600"/>
              <a:buFont typeface="KoHo Medium"/>
              <a:buChar char="●"/>
              <a:defRPr sz="1600">
                <a:solidFill>
                  <a:schemeClr val="dk1"/>
                </a:solidFill>
                <a:latin typeface="KoHo Medium"/>
                <a:ea typeface="KoHo Medium"/>
                <a:cs typeface="KoHo Medium"/>
                <a:sym typeface="KoHo Medium"/>
              </a:defRPr>
            </a:lvl7pPr>
            <a:lvl8pPr indent="-330200" lvl="7" marL="3657600">
              <a:lnSpc>
                <a:spcPct val="100000"/>
              </a:lnSpc>
              <a:spcBef>
                <a:spcPts val="0"/>
              </a:spcBef>
              <a:spcAft>
                <a:spcPts val="0"/>
              </a:spcAft>
              <a:buClr>
                <a:schemeClr val="dk1"/>
              </a:buClr>
              <a:buSzPts val="1600"/>
              <a:buFont typeface="KoHo Medium"/>
              <a:buChar char="○"/>
              <a:defRPr sz="1600">
                <a:solidFill>
                  <a:schemeClr val="dk1"/>
                </a:solidFill>
                <a:latin typeface="KoHo Medium"/>
                <a:ea typeface="KoHo Medium"/>
                <a:cs typeface="KoHo Medium"/>
                <a:sym typeface="KoHo Medium"/>
              </a:defRPr>
            </a:lvl8pPr>
            <a:lvl9pPr indent="-330200" lvl="8" marL="4114800">
              <a:lnSpc>
                <a:spcPct val="100000"/>
              </a:lnSpc>
              <a:spcBef>
                <a:spcPts val="0"/>
              </a:spcBef>
              <a:spcAft>
                <a:spcPts val="0"/>
              </a:spcAft>
              <a:buClr>
                <a:schemeClr val="dk1"/>
              </a:buClr>
              <a:buSzPts val="1600"/>
              <a:buFont typeface="KoHo Medium"/>
              <a:buChar char="■"/>
              <a:defRPr sz="1600">
                <a:solidFill>
                  <a:schemeClr val="dk1"/>
                </a:solidFill>
                <a:latin typeface="KoHo Medium"/>
                <a:ea typeface="KoHo Medium"/>
                <a:cs typeface="KoHo Medium"/>
                <a:sym typeface="KoHo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449">
          <p15:clr>
            <a:srgbClr val="FF00FF"/>
          </p15:clr>
        </p15:guide>
        <p15:guide id="2" pos="5311">
          <p15:clr>
            <a:srgbClr val="FF00FF"/>
          </p15:clr>
        </p15:guide>
        <p15:guide id="3" orient="horz" pos="340">
          <p15:clr>
            <a:srgbClr val="FF00FF"/>
          </p15:clr>
        </p15:guide>
        <p15:guide id="4" orient="horz" pos="2903">
          <p15:clr>
            <a:srgbClr val="FF00FF"/>
          </p15:clr>
        </p15:guide>
        <p15:guide id="5" pos="2880">
          <p15:clr>
            <a:srgbClr val="FF00FF"/>
          </p15:clr>
        </p15:guide>
        <p15:guide id="6">
          <p15:clr>
            <a:srgbClr val="FF00FF"/>
          </p15:clr>
        </p15:guide>
        <p15:guide id="7" pos="5760">
          <p15:clr>
            <a:srgbClr val="FF00FF"/>
          </p15:clr>
        </p15:guide>
        <p15:guide id="8" orient="horz" pos="1620">
          <p15:clr>
            <a:srgbClr val="FF00FF"/>
          </p15:clr>
        </p15:guide>
        <p15:guide id="9" orient="horz" pos="3237">
          <p15:clr>
            <a:srgbClr val="FF00FF"/>
          </p15:clr>
        </p15:guide>
        <p15:guide id="10" orient="horz">
          <p15:clr>
            <a:srgbClr val="FF00FF"/>
          </p15:clr>
        </p15:guide>
        <p15:guide id="11" orient="horz" pos="722">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mailto:parents@stbernadette.herts.sch.u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6"/>
          <p:cNvSpPr txBox="1"/>
          <p:nvPr>
            <p:ph type="ctrTitle"/>
          </p:nvPr>
        </p:nvSpPr>
        <p:spPr>
          <a:xfrm>
            <a:off x="3709375" y="202425"/>
            <a:ext cx="4721400" cy="2442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u="sng">
                <a:solidFill>
                  <a:srgbClr val="000000"/>
                </a:solidFill>
                <a:latin typeface="Playwrite IT Moderna"/>
                <a:ea typeface="Playwrite IT Moderna"/>
                <a:cs typeface="Playwrite IT Moderna"/>
                <a:sym typeface="Playwrite IT Moderna"/>
              </a:rPr>
              <a:t>Welcome to Year 5!</a:t>
            </a:r>
            <a:endParaRPr u="sng">
              <a:solidFill>
                <a:srgbClr val="000000"/>
              </a:solidFill>
              <a:latin typeface="Playwrite IT Moderna"/>
              <a:ea typeface="Playwrite IT Moderna"/>
              <a:cs typeface="Playwrite IT Moderna"/>
              <a:sym typeface="Playwrite IT Moderna"/>
            </a:endParaRPr>
          </a:p>
        </p:txBody>
      </p:sp>
      <p:grpSp>
        <p:nvGrpSpPr>
          <p:cNvPr id="223" name="Google Shape;223;p26"/>
          <p:cNvGrpSpPr/>
          <p:nvPr/>
        </p:nvGrpSpPr>
        <p:grpSpPr>
          <a:xfrm rot="10800000">
            <a:off x="226584" y="3293949"/>
            <a:ext cx="2753951" cy="510609"/>
            <a:chOff x="4399950" y="2954075"/>
            <a:chExt cx="1287675" cy="238725"/>
          </a:xfrm>
        </p:grpSpPr>
        <p:sp>
          <p:nvSpPr>
            <p:cNvPr id="224" name="Google Shape;224;p26"/>
            <p:cNvSpPr/>
            <p:nvPr/>
          </p:nvSpPr>
          <p:spPr>
            <a:xfrm>
              <a:off x="4399950" y="2954075"/>
              <a:ext cx="1287675" cy="238725"/>
            </a:xfrm>
            <a:custGeom>
              <a:rect b="b" l="l" r="r" t="t"/>
              <a:pathLst>
                <a:path extrusionOk="0" h="9549" w="51507">
                  <a:moveTo>
                    <a:pt x="2212" y="3839"/>
                  </a:moveTo>
                  <a:cubicBezTo>
                    <a:pt x="2695" y="3839"/>
                    <a:pt x="3155" y="4212"/>
                    <a:pt x="3155" y="4774"/>
                  </a:cubicBezTo>
                  <a:cubicBezTo>
                    <a:pt x="3155" y="5298"/>
                    <a:pt x="2739" y="5715"/>
                    <a:pt x="2215" y="5715"/>
                  </a:cubicBezTo>
                  <a:cubicBezTo>
                    <a:pt x="1369" y="5715"/>
                    <a:pt x="953" y="4703"/>
                    <a:pt x="1548" y="4120"/>
                  </a:cubicBezTo>
                  <a:cubicBezTo>
                    <a:pt x="1742" y="3926"/>
                    <a:pt x="1979" y="3839"/>
                    <a:pt x="2212" y="3839"/>
                  </a:cubicBezTo>
                  <a:close/>
                  <a:moveTo>
                    <a:pt x="1584" y="0"/>
                  </a:moveTo>
                  <a:cubicBezTo>
                    <a:pt x="703" y="0"/>
                    <a:pt x="0" y="714"/>
                    <a:pt x="0" y="1596"/>
                  </a:cubicBezTo>
                  <a:lnTo>
                    <a:pt x="0" y="7965"/>
                  </a:lnTo>
                  <a:cubicBezTo>
                    <a:pt x="0" y="8834"/>
                    <a:pt x="703" y="9549"/>
                    <a:pt x="1584" y="9549"/>
                  </a:cubicBezTo>
                  <a:lnTo>
                    <a:pt x="49911" y="9549"/>
                  </a:lnTo>
                  <a:cubicBezTo>
                    <a:pt x="50792" y="9549"/>
                    <a:pt x="51507" y="8846"/>
                    <a:pt x="51507" y="7965"/>
                  </a:cubicBezTo>
                  <a:lnTo>
                    <a:pt x="51507" y="1596"/>
                  </a:lnTo>
                  <a:cubicBezTo>
                    <a:pt x="51507" y="714"/>
                    <a:pt x="50792" y="0"/>
                    <a:pt x="499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6"/>
            <p:cNvSpPr/>
            <p:nvPr/>
          </p:nvSpPr>
          <p:spPr>
            <a:xfrm>
              <a:off x="4471375" y="3122975"/>
              <a:ext cx="10450" cy="52575"/>
            </a:xfrm>
            <a:custGeom>
              <a:rect b="b" l="l" r="r" t="t"/>
              <a:pathLst>
                <a:path extrusionOk="0" h="2103" w="418">
                  <a:moveTo>
                    <a:pt x="211" y="1"/>
                  </a:moveTo>
                  <a:cubicBezTo>
                    <a:pt x="114" y="1"/>
                    <a:pt x="19" y="66"/>
                    <a:pt x="13" y="197"/>
                  </a:cubicBezTo>
                  <a:lnTo>
                    <a:pt x="13" y="1888"/>
                  </a:lnTo>
                  <a:cubicBezTo>
                    <a:pt x="1" y="1983"/>
                    <a:pt x="60" y="2055"/>
                    <a:pt x="144" y="2090"/>
                  </a:cubicBezTo>
                  <a:cubicBezTo>
                    <a:pt x="167" y="2090"/>
                    <a:pt x="191" y="2102"/>
                    <a:pt x="215" y="2102"/>
                  </a:cubicBezTo>
                  <a:cubicBezTo>
                    <a:pt x="322" y="2102"/>
                    <a:pt x="417" y="2007"/>
                    <a:pt x="417" y="1888"/>
                  </a:cubicBezTo>
                  <a:lnTo>
                    <a:pt x="417" y="197"/>
                  </a:lnTo>
                  <a:cubicBezTo>
                    <a:pt x="406" y="66"/>
                    <a:pt x="307" y="1"/>
                    <a:pt x="2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6"/>
            <p:cNvSpPr/>
            <p:nvPr/>
          </p:nvSpPr>
          <p:spPr>
            <a:xfrm>
              <a:off x="4505900" y="3122750"/>
              <a:ext cx="10450" cy="52800"/>
            </a:xfrm>
            <a:custGeom>
              <a:rect b="b" l="l" r="r" t="t"/>
              <a:pathLst>
                <a:path extrusionOk="0" h="2112" w="418">
                  <a:moveTo>
                    <a:pt x="205" y="1"/>
                  </a:moveTo>
                  <a:cubicBezTo>
                    <a:pt x="102" y="1"/>
                    <a:pt x="1" y="69"/>
                    <a:pt x="1" y="206"/>
                  </a:cubicBezTo>
                  <a:lnTo>
                    <a:pt x="1" y="1897"/>
                  </a:lnTo>
                  <a:cubicBezTo>
                    <a:pt x="1" y="1992"/>
                    <a:pt x="48" y="2064"/>
                    <a:pt x="132" y="2099"/>
                  </a:cubicBezTo>
                  <a:cubicBezTo>
                    <a:pt x="156" y="2099"/>
                    <a:pt x="179" y="2111"/>
                    <a:pt x="203" y="2111"/>
                  </a:cubicBezTo>
                  <a:cubicBezTo>
                    <a:pt x="322" y="2111"/>
                    <a:pt x="406" y="2016"/>
                    <a:pt x="418" y="1897"/>
                  </a:cubicBezTo>
                  <a:lnTo>
                    <a:pt x="418" y="206"/>
                  </a:lnTo>
                  <a:cubicBezTo>
                    <a:pt x="412" y="69"/>
                    <a:pt x="307" y="1"/>
                    <a:pt x="20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6"/>
            <p:cNvSpPr/>
            <p:nvPr/>
          </p:nvSpPr>
          <p:spPr>
            <a:xfrm>
              <a:off x="4540150" y="3122975"/>
              <a:ext cx="10425" cy="52575"/>
            </a:xfrm>
            <a:custGeom>
              <a:rect b="b" l="l" r="r" t="t"/>
              <a:pathLst>
                <a:path extrusionOk="0" h="2103" w="417">
                  <a:moveTo>
                    <a:pt x="208" y="1"/>
                  </a:moveTo>
                  <a:cubicBezTo>
                    <a:pt x="110" y="1"/>
                    <a:pt x="12" y="66"/>
                    <a:pt x="0" y="197"/>
                  </a:cubicBezTo>
                  <a:lnTo>
                    <a:pt x="0" y="1888"/>
                  </a:lnTo>
                  <a:cubicBezTo>
                    <a:pt x="0" y="1983"/>
                    <a:pt x="60" y="2055"/>
                    <a:pt x="143" y="2090"/>
                  </a:cubicBezTo>
                  <a:cubicBezTo>
                    <a:pt x="167" y="2090"/>
                    <a:pt x="191" y="2102"/>
                    <a:pt x="214"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6"/>
            <p:cNvSpPr/>
            <p:nvPr/>
          </p:nvSpPr>
          <p:spPr>
            <a:xfrm>
              <a:off x="4574675" y="3122975"/>
              <a:ext cx="10425" cy="52575"/>
            </a:xfrm>
            <a:custGeom>
              <a:rect b="b" l="l" r="r" t="t"/>
              <a:pathLst>
                <a:path extrusionOk="0" h="2103" w="417">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6"/>
            <p:cNvSpPr/>
            <p:nvPr/>
          </p:nvSpPr>
          <p:spPr>
            <a:xfrm>
              <a:off x="4608900" y="3122975"/>
              <a:ext cx="10450" cy="52575"/>
            </a:xfrm>
            <a:custGeom>
              <a:rect b="b" l="l" r="r" t="t"/>
              <a:pathLst>
                <a:path extrusionOk="0" h="2103" w="418">
                  <a:moveTo>
                    <a:pt x="209" y="1"/>
                  </a:moveTo>
                  <a:cubicBezTo>
                    <a:pt x="111"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6"/>
            <p:cNvSpPr/>
            <p:nvPr/>
          </p:nvSpPr>
          <p:spPr>
            <a:xfrm>
              <a:off x="4643425" y="3122975"/>
              <a:ext cx="10150" cy="52575"/>
            </a:xfrm>
            <a:custGeom>
              <a:rect b="b" l="l" r="r" t="t"/>
              <a:pathLst>
                <a:path extrusionOk="0" h="2103" w="406">
                  <a:moveTo>
                    <a:pt x="207" y="1"/>
                  </a:moveTo>
                  <a:cubicBezTo>
                    <a:pt x="111" y="1"/>
                    <a:pt x="12" y="66"/>
                    <a:pt x="1" y="197"/>
                  </a:cubicBezTo>
                  <a:lnTo>
                    <a:pt x="1" y="1888"/>
                  </a:lnTo>
                  <a:cubicBezTo>
                    <a:pt x="1"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6"/>
            <p:cNvSpPr/>
            <p:nvPr/>
          </p:nvSpPr>
          <p:spPr>
            <a:xfrm>
              <a:off x="4677650" y="3122975"/>
              <a:ext cx="10450" cy="52575"/>
            </a:xfrm>
            <a:custGeom>
              <a:rect b="b" l="l" r="r" t="t"/>
              <a:pathLst>
                <a:path extrusionOk="0" h="2103" w="418">
                  <a:moveTo>
                    <a:pt x="209" y="1"/>
                  </a:moveTo>
                  <a:cubicBezTo>
                    <a:pt x="111" y="1"/>
                    <a:pt x="13" y="66"/>
                    <a:pt x="1" y="197"/>
                  </a:cubicBezTo>
                  <a:lnTo>
                    <a:pt x="1" y="1888"/>
                  </a:lnTo>
                  <a:cubicBezTo>
                    <a:pt x="1" y="1983"/>
                    <a:pt x="60" y="2055"/>
                    <a:pt x="132" y="2090"/>
                  </a:cubicBezTo>
                  <a:cubicBezTo>
                    <a:pt x="156" y="2090"/>
                    <a:pt x="179" y="2102"/>
                    <a:pt x="203" y="2102"/>
                  </a:cubicBezTo>
                  <a:cubicBezTo>
                    <a:pt x="322" y="2102"/>
                    <a:pt x="417" y="2007"/>
                    <a:pt x="417" y="1888"/>
                  </a:cubicBezTo>
                  <a:lnTo>
                    <a:pt x="417" y="197"/>
                  </a:lnTo>
                  <a:cubicBezTo>
                    <a:pt x="406"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6"/>
            <p:cNvSpPr/>
            <p:nvPr/>
          </p:nvSpPr>
          <p:spPr>
            <a:xfrm>
              <a:off x="4712175" y="3122975"/>
              <a:ext cx="10150" cy="52575"/>
            </a:xfrm>
            <a:custGeom>
              <a:rect b="b" l="l" r="r" t="t"/>
              <a:pathLst>
                <a:path extrusionOk="0" h="2103" w="406">
                  <a:moveTo>
                    <a:pt x="199" y="1"/>
                  </a:moveTo>
                  <a:cubicBezTo>
                    <a:pt x="102" y="1"/>
                    <a:pt x="7"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394" y="66"/>
                    <a:pt x="296" y="1"/>
                    <a:pt x="1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6"/>
            <p:cNvSpPr/>
            <p:nvPr/>
          </p:nvSpPr>
          <p:spPr>
            <a:xfrm>
              <a:off x="4746425" y="3122975"/>
              <a:ext cx="10425" cy="52575"/>
            </a:xfrm>
            <a:custGeom>
              <a:rect b="b" l="l" r="r" t="t"/>
              <a:pathLst>
                <a:path extrusionOk="0" h="2103" w="417">
                  <a:moveTo>
                    <a:pt x="208" y="1"/>
                  </a:moveTo>
                  <a:cubicBezTo>
                    <a:pt x="110" y="1"/>
                    <a:pt x="12" y="66"/>
                    <a:pt x="0" y="197"/>
                  </a:cubicBezTo>
                  <a:lnTo>
                    <a:pt x="0" y="1888"/>
                  </a:lnTo>
                  <a:cubicBezTo>
                    <a:pt x="0" y="1983"/>
                    <a:pt x="60" y="2055"/>
                    <a:pt x="131" y="2090"/>
                  </a:cubicBezTo>
                  <a:cubicBezTo>
                    <a:pt x="155" y="2090"/>
                    <a:pt x="179" y="2102"/>
                    <a:pt x="202" y="2102"/>
                  </a:cubicBezTo>
                  <a:cubicBezTo>
                    <a:pt x="322" y="2102"/>
                    <a:pt x="417" y="2007"/>
                    <a:pt x="417" y="1888"/>
                  </a:cubicBezTo>
                  <a:lnTo>
                    <a:pt x="417" y="197"/>
                  </a:lnTo>
                  <a:cubicBezTo>
                    <a:pt x="405" y="66"/>
                    <a:pt x="307" y="1"/>
                    <a:pt x="2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6"/>
            <p:cNvSpPr/>
            <p:nvPr/>
          </p:nvSpPr>
          <p:spPr>
            <a:xfrm>
              <a:off x="4780650" y="3122975"/>
              <a:ext cx="10425" cy="52575"/>
            </a:xfrm>
            <a:custGeom>
              <a:rect b="b" l="l" r="r" t="t"/>
              <a:pathLst>
                <a:path extrusionOk="0" h="2103" w="417">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6"/>
            <p:cNvSpPr/>
            <p:nvPr/>
          </p:nvSpPr>
          <p:spPr>
            <a:xfrm>
              <a:off x="4815175" y="3122975"/>
              <a:ext cx="10450" cy="52575"/>
            </a:xfrm>
            <a:custGeom>
              <a:rect b="b" l="l" r="r" t="t"/>
              <a:pathLst>
                <a:path extrusionOk="0" h="2103" w="418">
                  <a:moveTo>
                    <a:pt x="209" y="1"/>
                  </a:moveTo>
                  <a:cubicBezTo>
                    <a:pt x="111" y="1"/>
                    <a:pt x="12" y="66"/>
                    <a:pt x="0" y="197"/>
                  </a:cubicBezTo>
                  <a:lnTo>
                    <a:pt x="0" y="1888"/>
                  </a:lnTo>
                  <a:cubicBezTo>
                    <a:pt x="0" y="1983"/>
                    <a:pt x="60"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6"/>
            <p:cNvSpPr/>
            <p:nvPr/>
          </p:nvSpPr>
          <p:spPr>
            <a:xfrm>
              <a:off x="4849400" y="3122525"/>
              <a:ext cx="10450" cy="53025"/>
            </a:xfrm>
            <a:custGeom>
              <a:rect b="b" l="l" r="r" t="t"/>
              <a:pathLst>
                <a:path extrusionOk="0" h="2121" w="418">
                  <a:moveTo>
                    <a:pt x="215" y="1"/>
                  </a:moveTo>
                  <a:cubicBezTo>
                    <a:pt x="96" y="1"/>
                    <a:pt x="1" y="96"/>
                    <a:pt x="1" y="215"/>
                  </a:cubicBezTo>
                  <a:lnTo>
                    <a:pt x="1" y="1906"/>
                  </a:lnTo>
                  <a:cubicBezTo>
                    <a:pt x="1" y="2001"/>
                    <a:pt x="60" y="2073"/>
                    <a:pt x="144" y="2108"/>
                  </a:cubicBezTo>
                  <a:cubicBezTo>
                    <a:pt x="167" y="2108"/>
                    <a:pt x="191"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6"/>
            <p:cNvSpPr/>
            <p:nvPr/>
          </p:nvSpPr>
          <p:spPr>
            <a:xfrm>
              <a:off x="4883925" y="3122975"/>
              <a:ext cx="10150" cy="52575"/>
            </a:xfrm>
            <a:custGeom>
              <a:rect b="b" l="l" r="r" t="t"/>
              <a:pathLst>
                <a:path extrusionOk="0" h="2103" w="406">
                  <a:moveTo>
                    <a:pt x="208" y="1"/>
                  </a:moveTo>
                  <a:cubicBezTo>
                    <a:pt x="111" y="1"/>
                    <a:pt x="13" y="66"/>
                    <a:pt x="1" y="197"/>
                  </a:cubicBezTo>
                  <a:lnTo>
                    <a:pt x="1" y="1888"/>
                  </a:lnTo>
                  <a:cubicBezTo>
                    <a:pt x="1" y="1983"/>
                    <a:pt x="48" y="2055"/>
                    <a:pt x="132" y="2090"/>
                  </a:cubicBezTo>
                  <a:cubicBezTo>
                    <a:pt x="156"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6"/>
            <p:cNvSpPr/>
            <p:nvPr/>
          </p:nvSpPr>
          <p:spPr>
            <a:xfrm>
              <a:off x="4918150" y="3122750"/>
              <a:ext cx="10450" cy="52800"/>
            </a:xfrm>
            <a:custGeom>
              <a:rect b="b" l="l" r="r" t="t"/>
              <a:pathLst>
                <a:path extrusionOk="0" h="2112" w="418">
                  <a:moveTo>
                    <a:pt x="209" y="1"/>
                  </a:moveTo>
                  <a:cubicBezTo>
                    <a:pt x="105" y="1"/>
                    <a:pt x="1" y="69"/>
                    <a:pt x="1" y="206"/>
                  </a:cubicBezTo>
                  <a:lnTo>
                    <a:pt x="1" y="1897"/>
                  </a:lnTo>
                  <a:cubicBezTo>
                    <a:pt x="1" y="1992"/>
                    <a:pt x="61" y="2064"/>
                    <a:pt x="144" y="2099"/>
                  </a:cubicBezTo>
                  <a:cubicBezTo>
                    <a:pt x="168" y="2099"/>
                    <a:pt x="191" y="2111"/>
                    <a:pt x="215" y="2111"/>
                  </a:cubicBezTo>
                  <a:cubicBezTo>
                    <a:pt x="322" y="2111"/>
                    <a:pt x="418" y="2016"/>
                    <a:pt x="418" y="1897"/>
                  </a:cubicBezTo>
                  <a:lnTo>
                    <a:pt x="418" y="206"/>
                  </a:lnTo>
                  <a:cubicBezTo>
                    <a:pt x="418" y="69"/>
                    <a:pt x="314"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6"/>
            <p:cNvSpPr/>
            <p:nvPr/>
          </p:nvSpPr>
          <p:spPr>
            <a:xfrm>
              <a:off x="4952700" y="3122975"/>
              <a:ext cx="10125" cy="52575"/>
            </a:xfrm>
            <a:custGeom>
              <a:rect b="b" l="l" r="r" t="t"/>
              <a:pathLst>
                <a:path extrusionOk="0" h="2103" w="405">
                  <a:moveTo>
                    <a:pt x="198" y="1"/>
                  </a:moveTo>
                  <a:cubicBezTo>
                    <a:pt x="101" y="1"/>
                    <a:pt x="6" y="66"/>
                    <a:pt x="0" y="197"/>
                  </a:cubicBezTo>
                  <a:lnTo>
                    <a:pt x="0" y="1888"/>
                  </a:lnTo>
                  <a:cubicBezTo>
                    <a:pt x="0" y="1983"/>
                    <a:pt x="48" y="2055"/>
                    <a:pt x="131" y="2090"/>
                  </a:cubicBezTo>
                  <a:cubicBezTo>
                    <a:pt x="155" y="2090"/>
                    <a:pt x="179" y="2102"/>
                    <a:pt x="203" y="2102"/>
                  </a:cubicBezTo>
                  <a:cubicBezTo>
                    <a:pt x="310" y="2102"/>
                    <a:pt x="405" y="2007"/>
                    <a:pt x="405" y="1888"/>
                  </a:cubicBezTo>
                  <a:lnTo>
                    <a:pt x="405" y="197"/>
                  </a:lnTo>
                  <a:cubicBezTo>
                    <a:pt x="393" y="66"/>
                    <a:pt x="295" y="1"/>
                    <a:pt x="1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6"/>
            <p:cNvSpPr/>
            <p:nvPr/>
          </p:nvSpPr>
          <p:spPr>
            <a:xfrm>
              <a:off x="4986925" y="3122525"/>
              <a:ext cx="10450" cy="53025"/>
            </a:xfrm>
            <a:custGeom>
              <a:rect b="b" l="l" r="r" t="t"/>
              <a:pathLst>
                <a:path extrusionOk="0" h="2121" w="418">
                  <a:moveTo>
                    <a:pt x="215" y="1"/>
                  </a:moveTo>
                  <a:cubicBezTo>
                    <a:pt x="96" y="1"/>
                    <a:pt x="0" y="96"/>
                    <a:pt x="0" y="215"/>
                  </a:cubicBezTo>
                  <a:lnTo>
                    <a:pt x="0" y="1906"/>
                  </a:lnTo>
                  <a:cubicBezTo>
                    <a:pt x="0" y="2001"/>
                    <a:pt x="60" y="2073"/>
                    <a:pt x="143" y="2108"/>
                  </a:cubicBezTo>
                  <a:cubicBezTo>
                    <a:pt x="155" y="2108"/>
                    <a:pt x="179" y="2120"/>
                    <a:pt x="215" y="2120"/>
                  </a:cubicBezTo>
                  <a:cubicBezTo>
                    <a:pt x="322" y="2120"/>
                    <a:pt x="417" y="2025"/>
                    <a:pt x="417" y="1906"/>
                  </a:cubicBezTo>
                  <a:lnTo>
                    <a:pt x="417" y="215"/>
                  </a:lnTo>
                  <a:cubicBezTo>
                    <a:pt x="417" y="96"/>
                    <a:pt x="322" y="1"/>
                    <a:pt x="2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6"/>
            <p:cNvSpPr/>
            <p:nvPr/>
          </p:nvSpPr>
          <p:spPr>
            <a:xfrm>
              <a:off x="5021450" y="3122975"/>
              <a:ext cx="10150" cy="52575"/>
            </a:xfrm>
            <a:custGeom>
              <a:rect b="b" l="l" r="r" t="t"/>
              <a:pathLst>
                <a:path extrusionOk="0" h="2103" w="406">
                  <a:moveTo>
                    <a:pt x="198" y="1"/>
                  </a:moveTo>
                  <a:cubicBezTo>
                    <a:pt x="102" y="1"/>
                    <a:pt x="6"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3" y="66"/>
                    <a:pt x="295" y="1"/>
                    <a:pt x="1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6"/>
            <p:cNvSpPr/>
            <p:nvPr/>
          </p:nvSpPr>
          <p:spPr>
            <a:xfrm>
              <a:off x="5055675" y="3122525"/>
              <a:ext cx="10450" cy="53025"/>
            </a:xfrm>
            <a:custGeom>
              <a:rect b="b" l="l" r="r" t="t"/>
              <a:pathLst>
                <a:path extrusionOk="0" h="2121" w="418">
                  <a:moveTo>
                    <a:pt x="203" y="1"/>
                  </a:moveTo>
                  <a:cubicBezTo>
                    <a:pt x="96" y="1"/>
                    <a:pt x="1" y="96"/>
                    <a:pt x="1" y="215"/>
                  </a:cubicBezTo>
                  <a:lnTo>
                    <a:pt x="1" y="1906"/>
                  </a:lnTo>
                  <a:cubicBezTo>
                    <a:pt x="1" y="2001"/>
                    <a:pt x="60" y="2073"/>
                    <a:pt x="144" y="2108"/>
                  </a:cubicBezTo>
                  <a:cubicBezTo>
                    <a:pt x="155" y="2108"/>
                    <a:pt x="179" y="2120"/>
                    <a:pt x="203" y="2120"/>
                  </a:cubicBezTo>
                  <a:cubicBezTo>
                    <a:pt x="322" y="2120"/>
                    <a:pt x="417" y="2025"/>
                    <a:pt x="417" y="1906"/>
                  </a:cubicBezTo>
                  <a:lnTo>
                    <a:pt x="417" y="215"/>
                  </a:lnTo>
                  <a:cubicBezTo>
                    <a:pt x="417" y="96"/>
                    <a:pt x="322" y="1"/>
                    <a:pt x="2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6"/>
            <p:cNvSpPr/>
            <p:nvPr/>
          </p:nvSpPr>
          <p:spPr>
            <a:xfrm>
              <a:off x="5090200" y="3122975"/>
              <a:ext cx="10450" cy="52575"/>
            </a:xfrm>
            <a:custGeom>
              <a:rect b="b" l="l" r="r" t="t"/>
              <a:pathLst>
                <a:path extrusionOk="0" h="2103" w="418">
                  <a:moveTo>
                    <a:pt x="209" y="1"/>
                  </a:moveTo>
                  <a:cubicBezTo>
                    <a:pt x="111" y="1"/>
                    <a:pt x="13" y="66"/>
                    <a:pt x="1" y="197"/>
                  </a:cubicBezTo>
                  <a:lnTo>
                    <a:pt x="1" y="1888"/>
                  </a:lnTo>
                  <a:cubicBezTo>
                    <a:pt x="1" y="1983"/>
                    <a:pt x="60" y="2055"/>
                    <a:pt x="144" y="2090"/>
                  </a:cubicBezTo>
                  <a:cubicBezTo>
                    <a:pt x="156" y="2090"/>
                    <a:pt x="179" y="2102"/>
                    <a:pt x="203" y="2102"/>
                  </a:cubicBezTo>
                  <a:cubicBezTo>
                    <a:pt x="322" y="2102"/>
                    <a:pt x="418" y="2007"/>
                    <a:pt x="418" y="1888"/>
                  </a:cubicBezTo>
                  <a:lnTo>
                    <a:pt x="418" y="197"/>
                  </a:lnTo>
                  <a:cubicBezTo>
                    <a:pt x="406"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6"/>
            <p:cNvSpPr/>
            <p:nvPr/>
          </p:nvSpPr>
          <p:spPr>
            <a:xfrm>
              <a:off x="5124450" y="3122975"/>
              <a:ext cx="10425" cy="52575"/>
            </a:xfrm>
            <a:custGeom>
              <a:rect b="b" l="l" r="r" t="t"/>
              <a:pathLst>
                <a:path extrusionOk="0" h="2103" w="417">
                  <a:moveTo>
                    <a:pt x="208" y="1"/>
                  </a:moveTo>
                  <a:cubicBezTo>
                    <a:pt x="110" y="1"/>
                    <a:pt x="12" y="66"/>
                    <a:pt x="0" y="197"/>
                  </a:cubicBezTo>
                  <a:lnTo>
                    <a:pt x="0" y="1888"/>
                  </a:lnTo>
                  <a:cubicBezTo>
                    <a:pt x="0" y="1983"/>
                    <a:pt x="60" y="2055"/>
                    <a:pt x="131" y="2090"/>
                  </a:cubicBezTo>
                  <a:cubicBezTo>
                    <a:pt x="155" y="2090"/>
                    <a:pt x="179" y="2102"/>
                    <a:pt x="202" y="2102"/>
                  </a:cubicBezTo>
                  <a:cubicBezTo>
                    <a:pt x="321" y="2102"/>
                    <a:pt x="417" y="2007"/>
                    <a:pt x="417" y="1888"/>
                  </a:cubicBezTo>
                  <a:lnTo>
                    <a:pt x="417" y="197"/>
                  </a:lnTo>
                  <a:cubicBezTo>
                    <a:pt x="405" y="66"/>
                    <a:pt x="307" y="1"/>
                    <a:pt x="2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6"/>
            <p:cNvSpPr/>
            <p:nvPr/>
          </p:nvSpPr>
          <p:spPr>
            <a:xfrm>
              <a:off x="5158675" y="3122975"/>
              <a:ext cx="10425" cy="52575"/>
            </a:xfrm>
            <a:custGeom>
              <a:rect b="b" l="l" r="r" t="t"/>
              <a:pathLst>
                <a:path extrusionOk="0" h="2103" w="417">
                  <a:moveTo>
                    <a:pt x="209" y="1"/>
                  </a:moveTo>
                  <a:cubicBezTo>
                    <a:pt x="110" y="1"/>
                    <a:pt x="12" y="66"/>
                    <a:pt x="0" y="197"/>
                  </a:cubicBezTo>
                  <a:lnTo>
                    <a:pt x="0" y="1888"/>
                  </a:lnTo>
                  <a:cubicBezTo>
                    <a:pt x="0"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6"/>
            <p:cNvSpPr/>
            <p:nvPr/>
          </p:nvSpPr>
          <p:spPr>
            <a:xfrm>
              <a:off x="5193200" y="3122975"/>
              <a:ext cx="10450" cy="52575"/>
            </a:xfrm>
            <a:custGeom>
              <a:rect b="b" l="l" r="r" t="t"/>
              <a:pathLst>
                <a:path extrusionOk="0" h="2103" w="418">
                  <a:moveTo>
                    <a:pt x="209" y="1"/>
                  </a:moveTo>
                  <a:cubicBezTo>
                    <a:pt x="110" y="1"/>
                    <a:pt x="12" y="66"/>
                    <a:pt x="0" y="197"/>
                  </a:cubicBezTo>
                  <a:lnTo>
                    <a:pt x="0" y="1888"/>
                  </a:lnTo>
                  <a:cubicBezTo>
                    <a:pt x="0" y="1983"/>
                    <a:pt x="48" y="2055"/>
                    <a:pt x="131"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6"/>
            <p:cNvSpPr/>
            <p:nvPr/>
          </p:nvSpPr>
          <p:spPr>
            <a:xfrm>
              <a:off x="5227425" y="3122975"/>
              <a:ext cx="10450" cy="52575"/>
            </a:xfrm>
            <a:custGeom>
              <a:rect b="b" l="l" r="r" t="t"/>
              <a:pathLst>
                <a:path extrusionOk="0" h="2103" w="418">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6"/>
            <p:cNvSpPr/>
            <p:nvPr/>
          </p:nvSpPr>
          <p:spPr>
            <a:xfrm>
              <a:off x="5261950" y="3122975"/>
              <a:ext cx="10150" cy="52575"/>
            </a:xfrm>
            <a:custGeom>
              <a:rect b="b" l="l" r="r" t="t"/>
              <a:pathLst>
                <a:path extrusionOk="0" h="2103" w="406">
                  <a:moveTo>
                    <a:pt x="208" y="1"/>
                  </a:moveTo>
                  <a:cubicBezTo>
                    <a:pt x="111" y="1"/>
                    <a:pt x="13" y="66"/>
                    <a:pt x="1" y="197"/>
                  </a:cubicBezTo>
                  <a:lnTo>
                    <a:pt x="1" y="1888"/>
                  </a:lnTo>
                  <a:cubicBezTo>
                    <a:pt x="1" y="1983"/>
                    <a:pt x="48" y="2055"/>
                    <a:pt x="132" y="2090"/>
                  </a:cubicBezTo>
                  <a:cubicBezTo>
                    <a:pt x="155" y="2090"/>
                    <a:pt x="179" y="2102"/>
                    <a:pt x="203" y="2102"/>
                  </a:cubicBezTo>
                  <a:cubicBezTo>
                    <a:pt x="322" y="2102"/>
                    <a:pt x="406" y="2007"/>
                    <a:pt x="406" y="1888"/>
                  </a:cubicBezTo>
                  <a:lnTo>
                    <a:pt x="406" y="197"/>
                  </a:lnTo>
                  <a:cubicBezTo>
                    <a:pt x="400" y="66"/>
                    <a:pt x="304" y="1"/>
                    <a:pt x="2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6"/>
            <p:cNvSpPr/>
            <p:nvPr/>
          </p:nvSpPr>
          <p:spPr>
            <a:xfrm>
              <a:off x="5296175" y="3122525"/>
              <a:ext cx="10450" cy="53025"/>
            </a:xfrm>
            <a:custGeom>
              <a:rect b="b" l="l" r="r" t="t"/>
              <a:pathLst>
                <a:path extrusionOk="0" h="2121" w="418">
                  <a:moveTo>
                    <a:pt x="215" y="1"/>
                  </a:moveTo>
                  <a:cubicBezTo>
                    <a:pt x="96" y="1"/>
                    <a:pt x="1" y="96"/>
                    <a:pt x="1" y="215"/>
                  </a:cubicBezTo>
                  <a:lnTo>
                    <a:pt x="1" y="1906"/>
                  </a:lnTo>
                  <a:cubicBezTo>
                    <a:pt x="1" y="2001"/>
                    <a:pt x="60" y="2073"/>
                    <a:pt x="144" y="2108"/>
                  </a:cubicBezTo>
                  <a:cubicBezTo>
                    <a:pt x="156" y="2108"/>
                    <a:pt x="180" y="2120"/>
                    <a:pt x="215" y="2120"/>
                  </a:cubicBezTo>
                  <a:cubicBezTo>
                    <a:pt x="322" y="2120"/>
                    <a:pt x="418" y="2025"/>
                    <a:pt x="418" y="1906"/>
                  </a:cubicBezTo>
                  <a:lnTo>
                    <a:pt x="418" y="215"/>
                  </a:lnTo>
                  <a:cubicBezTo>
                    <a:pt x="418" y="96"/>
                    <a:pt x="322" y="1"/>
                    <a:pt x="2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6"/>
            <p:cNvSpPr/>
            <p:nvPr/>
          </p:nvSpPr>
          <p:spPr>
            <a:xfrm>
              <a:off x="5330725" y="3122750"/>
              <a:ext cx="10125" cy="52800"/>
            </a:xfrm>
            <a:custGeom>
              <a:rect b="b" l="l" r="r" t="t"/>
              <a:pathLst>
                <a:path extrusionOk="0" h="2112" w="405">
                  <a:moveTo>
                    <a:pt x="202" y="1"/>
                  </a:moveTo>
                  <a:cubicBezTo>
                    <a:pt x="101" y="1"/>
                    <a:pt x="0" y="69"/>
                    <a:pt x="0" y="206"/>
                  </a:cubicBezTo>
                  <a:lnTo>
                    <a:pt x="0" y="1897"/>
                  </a:lnTo>
                  <a:cubicBezTo>
                    <a:pt x="0" y="1992"/>
                    <a:pt x="48" y="2064"/>
                    <a:pt x="131" y="2099"/>
                  </a:cubicBezTo>
                  <a:cubicBezTo>
                    <a:pt x="155" y="2099"/>
                    <a:pt x="179" y="2111"/>
                    <a:pt x="202" y="2111"/>
                  </a:cubicBezTo>
                  <a:cubicBezTo>
                    <a:pt x="322" y="2111"/>
                    <a:pt x="405" y="2016"/>
                    <a:pt x="405" y="1897"/>
                  </a:cubicBezTo>
                  <a:lnTo>
                    <a:pt x="405" y="206"/>
                  </a:lnTo>
                  <a:cubicBezTo>
                    <a:pt x="405" y="69"/>
                    <a:pt x="304" y="1"/>
                    <a:pt x="2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6"/>
            <p:cNvSpPr/>
            <p:nvPr/>
          </p:nvSpPr>
          <p:spPr>
            <a:xfrm>
              <a:off x="5364950" y="3122975"/>
              <a:ext cx="10425" cy="52575"/>
            </a:xfrm>
            <a:custGeom>
              <a:rect b="b" l="l" r="r" t="t"/>
              <a:pathLst>
                <a:path extrusionOk="0" h="2103" w="417">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6"/>
            <p:cNvSpPr/>
            <p:nvPr/>
          </p:nvSpPr>
          <p:spPr>
            <a:xfrm>
              <a:off x="5399475" y="3122750"/>
              <a:ext cx="10150" cy="52800"/>
            </a:xfrm>
            <a:custGeom>
              <a:rect b="b" l="l" r="r" t="t"/>
              <a:pathLst>
                <a:path extrusionOk="0" h="2112" w="406">
                  <a:moveTo>
                    <a:pt x="203" y="1"/>
                  </a:moveTo>
                  <a:cubicBezTo>
                    <a:pt x="102" y="1"/>
                    <a:pt x="0" y="69"/>
                    <a:pt x="0" y="206"/>
                  </a:cubicBezTo>
                  <a:lnTo>
                    <a:pt x="0" y="1897"/>
                  </a:lnTo>
                  <a:cubicBezTo>
                    <a:pt x="0" y="1992"/>
                    <a:pt x="48" y="2064"/>
                    <a:pt x="131" y="2099"/>
                  </a:cubicBezTo>
                  <a:cubicBezTo>
                    <a:pt x="155" y="2099"/>
                    <a:pt x="179" y="2111"/>
                    <a:pt x="203" y="2111"/>
                  </a:cubicBezTo>
                  <a:cubicBezTo>
                    <a:pt x="310" y="2111"/>
                    <a:pt x="405" y="2016"/>
                    <a:pt x="405" y="1897"/>
                  </a:cubicBezTo>
                  <a:lnTo>
                    <a:pt x="405" y="206"/>
                  </a:lnTo>
                  <a:cubicBezTo>
                    <a:pt x="405" y="69"/>
                    <a:pt x="304" y="1"/>
                    <a:pt x="20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6"/>
            <p:cNvSpPr/>
            <p:nvPr/>
          </p:nvSpPr>
          <p:spPr>
            <a:xfrm>
              <a:off x="5433700" y="3122975"/>
              <a:ext cx="10450" cy="52575"/>
            </a:xfrm>
            <a:custGeom>
              <a:rect b="b" l="l" r="r" t="t"/>
              <a:pathLst>
                <a:path extrusionOk="0" h="2103" w="418">
                  <a:moveTo>
                    <a:pt x="209" y="1"/>
                  </a:moveTo>
                  <a:cubicBezTo>
                    <a:pt x="111" y="1"/>
                    <a:pt x="13" y="66"/>
                    <a:pt x="1" y="197"/>
                  </a:cubicBezTo>
                  <a:lnTo>
                    <a:pt x="1" y="1888"/>
                  </a:lnTo>
                  <a:cubicBezTo>
                    <a:pt x="1" y="1983"/>
                    <a:pt x="60" y="2055"/>
                    <a:pt x="132"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6"/>
            <p:cNvSpPr/>
            <p:nvPr/>
          </p:nvSpPr>
          <p:spPr>
            <a:xfrm>
              <a:off x="5467925" y="3122750"/>
              <a:ext cx="10450" cy="52800"/>
            </a:xfrm>
            <a:custGeom>
              <a:rect b="b" l="l" r="r" t="t"/>
              <a:pathLst>
                <a:path extrusionOk="0" h="2112" w="418">
                  <a:moveTo>
                    <a:pt x="215" y="1"/>
                  </a:moveTo>
                  <a:cubicBezTo>
                    <a:pt x="114" y="1"/>
                    <a:pt x="13" y="69"/>
                    <a:pt x="13" y="206"/>
                  </a:cubicBezTo>
                  <a:lnTo>
                    <a:pt x="13" y="1897"/>
                  </a:lnTo>
                  <a:cubicBezTo>
                    <a:pt x="1" y="1992"/>
                    <a:pt x="60" y="2064"/>
                    <a:pt x="144" y="2099"/>
                  </a:cubicBezTo>
                  <a:cubicBezTo>
                    <a:pt x="168" y="2099"/>
                    <a:pt x="191" y="2111"/>
                    <a:pt x="215" y="2111"/>
                  </a:cubicBezTo>
                  <a:cubicBezTo>
                    <a:pt x="322" y="2111"/>
                    <a:pt x="418" y="2016"/>
                    <a:pt x="418" y="1897"/>
                  </a:cubicBezTo>
                  <a:lnTo>
                    <a:pt x="418" y="206"/>
                  </a:lnTo>
                  <a:cubicBezTo>
                    <a:pt x="418" y="69"/>
                    <a:pt x="316" y="1"/>
                    <a:pt x="2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6"/>
            <p:cNvSpPr/>
            <p:nvPr/>
          </p:nvSpPr>
          <p:spPr>
            <a:xfrm>
              <a:off x="5502450" y="3122975"/>
              <a:ext cx="10450" cy="52575"/>
            </a:xfrm>
            <a:custGeom>
              <a:rect b="b" l="l" r="r" t="t"/>
              <a:pathLst>
                <a:path extrusionOk="0" h="2103" w="418">
                  <a:moveTo>
                    <a:pt x="209" y="1"/>
                  </a:moveTo>
                  <a:cubicBezTo>
                    <a:pt x="111" y="1"/>
                    <a:pt x="13" y="66"/>
                    <a:pt x="1" y="197"/>
                  </a:cubicBezTo>
                  <a:lnTo>
                    <a:pt x="1" y="1888"/>
                  </a:lnTo>
                  <a:cubicBezTo>
                    <a:pt x="1" y="1983"/>
                    <a:pt x="49" y="2055"/>
                    <a:pt x="132" y="2090"/>
                  </a:cubicBezTo>
                  <a:cubicBezTo>
                    <a:pt x="156" y="2090"/>
                    <a:pt x="180" y="2102"/>
                    <a:pt x="203" y="2102"/>
                  </a:cubicBezTo>
                  <a:cubicBezTo>
                    <a:pt x="322" y="2102"/>
                    <a:pt x="418" y="2007"/>
                    <a:pt x="418" y="1888"/>
                  </a:cubicBezTo>
                  <a:lnTo>
                    <a:pt x="418" y="197"/>
                  </a:lnTo>
                  <a:cubicBezTo>
                    <a:pt x="406" y="66"/>
                    <a:pt x="308"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6"/>
            <p:cNvSpPr/>
            <p:nvPr/>
          </p:nvSpPr>
          <p:spPr>
            <a:xfrm>
              <a:off x="5536700" y="3122975"/>
              <a:ext cx="10425" cy="52575"/>
            </a:xfrm>
            <a:custGeom>
              <a:rect b="b" l="l" r="r" t="t"/>
              <a:pathLst>
                <a:path extrusionOk="0" h="2103" w="417">
                  <a:moveTo>
                    <a:pt x="209" y="1"/>
                  </a:moveTo>
                  <a:cubicBezTo>
                    <a:pt x="110" y="1"/>
                    <a:pt x="12" y="66"/>
                    <a:pt x="0" y="197"/>
                  </a:cubicBezTo>
                  <a:lnTo>
                    <a:pt x="0" y="1888"/>
                  </a:lnTo>
                  <a:cubicBezTo>
                    <a:pt x="0" y="1983"/>
                    <a:pt x="60" y="2055"/>
                    <a:pt x="143" y="2090"/>
                  </a:cubicBezTo>
                  <a:cubicBezTo>
                    <a:pt x="155" y="2090"/>
                    <a:pt x="179" y="2102"/>
                    <a:pt x="203"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6"/>
            <p:cNvSpPr/>
            <p:nvPr/>
          </p:nvSpPr>
          <p:spPr>
            <a:xfrm>
              <a:off x="5571225" y="3122975"/>
              <a:ext cx="10150" cy="52575"/>
            </a:xfrm>
            <a:custGeom>
              <a:rect b="b" l="l" r="r" t="t"/>
              <a:pathLst>
                <a:path extrusionOk="0" h="2103" w="406">
                  <a:moveTo>
                    <a:pt x="207" y="1"/>
                  </a:moveTo>
                  <a:cubicBezTo>
                    <a:pt x="110" y="1"/>
                    <a:pt x="12" y="66"/>
                    <a:pt x="0" y="197"/>
                  </a:cubicBezTo>
                  <a:lnTo>
                    <a:pt x="0" y="1888"/>
                  </a:lnTo>
                  <a:cubicBezTo>
                    <a:pt x="0" y="1983"/>
                    <a:pt x="48" y="2055"/>
                    <a:pt x="131" y="2090"/>
                  </a:cubicBezTo>
                  <a:cubicBezTo>
                    <a:pt x="155" y="2090"/>
                    <a:pt x="179" y="2102"/>
                    <a:pt x="203" y="2102"/>
                  </a:cubicBezTo>
                  <a:cubicBezTo>
                    <a:pt x="322" y="2102"/>
                    <a:pt x="405" y="2007"/>
                    <a:pt x="405" y="1888"/>
                  </a:cubicBezTo>
                  <a:lnTo>
                    <a:pt x="405" y="197"/>
                  </a:lnTo>
                  <a:cubicBezTo>
                    <a:pt x="399" y="66"/>
                    <a:pt x="304" y="1"/>
                    <a:pt x="20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6"/>
            <p:cNvSpPr/>
            <p:nvPr/>
          </p:nvSpPr>
          <p:spPr>
            <a:xfrm>
              <a:off x="5605450" y="3122975"/>
              <a:ext cx="10450" cy="52575"/>
            </a:xfrm>
            <a:custGeom>
              <a:rect b="b" l="l" r="r" t="t"/>
              <a:pathLst>
                <a:path extrusionOk="0" h="2103" w="418">
                  <a:moveTo>
                    <a:pt x="209" y="1"/>
                  </a:moveTo>
                  <a:cubicBezTo>
                    <a:pt x="111" y="1"/>
                    <a:pt x="12" y="66"/>
                    <a:pt x="1" y="197"/>
                  </a:cubicBezTo>
                  <a:lnTo>
                    <a:pt x="1" y="1888"/>
                  </a:lnTo>
                  <a:cubicBezTo>
                    <a:pt x="1" y="1983"/>
                    <a:pt x="60" y="2055"/>
                    <a:pt x="143" y="2090"/>
                  </a:cubicBezTo>
                  <a:cubicBezTo>
                    <a:pt x="167" y="2090"/>
                    <a:pt x="191" y="2102"/>
                    <a:pt x="215" y="2102"/>
                  </a:cubicBezTo>
                  <a:cubicBezTo>
                    <a:pt x="322" y="2102"/>
                    <a:pt x="417" y="2007"/>
                    <a:pt x="417" y="1888"/>
                  </a:cubicBezTo>
                  <a:lnTo>
                    <a:pt x="417" y="197"/>
                  </a:lnTo>
                  <a:cubicBezTo>
                    <a:pt x="405" y="66"/>
                    <a:pt x="307" y="1"/>
                    <a:pt x="2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26"/>
          <p:cNvGrpSpPr/>
          <p:nvPr/>
        </p:nvGrpSpPr>
        <p:grpSpPr>
          <a:xfrm flipH="1" rot="-213178">
            <a:off x="-239064" y="3647977"/>
            <a:ext cx="3397388" cy="576771"/>
            <a:chOff x="4330300" y="3920250"/>
            <a:chExt cx="1682975" cy="210775"/>
          </a:xfrm>
        </p:grpSpPr>
        <p:sp>
          <p:nvSpPr>
            <p:cNvPr id="260" name="Google Shape;260;p26"/>
            <p:cNvSpPr/>
            <p:nvPr/>
          </p:nvSpPr>
          <p:spPr>
            <a:xfrm>
              <a:off x="4586275" y="3920250"/>
              <a:ext cx="1427000" cy="210775"/>
            </a:xfrm>
            <a:custGeom>
              <a:rect b="b" l="l" r="r" t="t"/>
              <a:pathLst>
                <a:path extrusionOk="0" h="8431" w="57080">
                  <a:moveTo>
                    <a:pt x="1" y="1"/>
                  </a:moveTo>
                  <a:lnTo>
                    <a:pt x="1" y="8430"/>
                  </a:lnTo>
                  <a:lnTo>
                    <a:pt x="57079" y="8430"/>
                  </a:lnTo>
                  <a:lnTo>
                    <a:pt x="5707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6"/>
            <p:cNvSpPr/>
            <p:nvPr/>
          </p:nvSpPr>
          <p:spPr>
            <a:xfrm>
              <a:off x="4330300" y="3920250"/>
              <a:ext cx="304225" cy="210775"/>
            </a:xfrm>
            <a:custGeom>
              <a:rect b="b" l="l" r="r" t="t"/>
              <a:pathLst>
                <a:path extrusionOk="0" h="8431" w="12169">
                  <a:moveTo>
                    <a:pt x="10240" y="1"/>
                  </a:moveTo>
                  <a:lnTo>
                    <a:pt x="0" y="4215"/>
                  </a:lnTo>
                  <a:lnTo>
                    <a:pt x="10240" y="8430"/>
                  </a:lnTo>
                  <a:lnTo>
                    <a:pt x="12168" y="6299"/>
                  </a:lnTo>
                  <a:lnTo>
                    <a:pt x="10240" y="4215"/>
                  </a:lnTo>
                  <a:lnTo>
                    <a:pt x="12168" y="1751"/>
                  </a:lnTo>
                  <a:lnTo>
                    <a:pt x="10240"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p:nvPr/>
          </p:nvSpPr>
          <p:spPr>
            <a:xfrm>
              <a:off x="4330300" y="3978300"/>
              <a:ext cx="114625" cy="94675"/>
            </a:xfrm>
            <a:custGeom>
              <a:rect b="b" l="l" r="r" t="t"/>
              <a:pathLst>
                <a:path extrusionOk="0" h="3787" w="4585">
                  <a:moveTo>
                    <a:pt x="4584" y="0"/>
                  </a:moveTo>
                  <a:lnTo>
                    <a:pt x="0" y="1893"/>
                  </a:lnTo>
                  <a:lnTo>
                    <a:pt x="4584" y="3787"/>
                  </a:lnTo>
                  <a:lnTo>
                    <a:pt x="458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p:nvPr/>
          </p:nvSpPr>
          <p:spPr>
            <a:xfrm>
              <a:off x="4634500" y="4070875"/>
              <a:ext cx="1378775" cy="13700"/>
            </a:xfrm>
            <a:custGeom>
              <a:rect b="b" l="l" r="r" t="t"/>
              <a:pathLst>
                <a:path extrusionOk="0" h="548" w="55151">
                  <a:moveTo>
                    <a:pt x="0" y="0"/>
                  </a:moveTo>
                  <a:lnTo>
                    <a:pt x="0" y="548"/>
                  </a:lnTo>
                  <a:lnTo>
                    <a:pt x="55150" y="548"/>
                  </a:lnTo>
                  <a:lnTo>
                    <a:pt x="5515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6"/>
            <p:cNvSpPr/>
            <p:nvPr/>
          </p:nvSpPr>
          <p:spPr>
            <a:xfrm>
              <a:off x="4634500" y="3960150"/>
              <a:ext cx="1378775" cy="14000"/>
            </a:xfrm>
            <a:custGeom>
              <a:rect b="b" l="l" r="r" t="t"/>
              <a:pathLst>
                <a:path extrusionOk="0" h="560" w="55151">
                  <a:moveTo>
                    <a:pt x="0" y="0"/>
                  </a:moveTo>
                  <a:lnTo>
                    <a:pt x="0" y="560"/>
                  </a:lnTo>
                  <a:lnTo>
                    <a:pt x="55150" y="560"/>
                  </a:lnTo>
                  <a:lnTo>
                    <a:pt x="55150"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5" name="Google Shape;265;p26"/>
          <p:cNvGrpSpPr/>
          <p:nvPr/>
        </p:nvGrpSpPr>
        <p:grpSpPr>
          <a:xfrm flipH="1" rot="-10474289">
            <a:off x="-327108" y="1234474"/>
            <a:ext cx="3490513" cy="2207237"/>
            <a:chOff x="2600325" y="3927100"/>
            <a:chExt cx="1196000" cy="691475"/>
          </a:xfrm>
        </p:grpSpPr>
        <p:sp>
          <p:nvSpPr>
            <p:cNvPr id="266" name="Google Shape;266;p26"/>
            <p:cNvSpPr/>
            <p:nvPr/>
          </p:nvSpPr>
          <p:spPr>
            <a:xfrm>
              <a:off x="2600325" y="3927100"/>
              <a:ext cx="1196000" cy="691475"/>
            </a:xfrm>
            <a:custGeom>
              <a:rect b="b" l="l" r="r" t="t"/>
              <a:pathLst>
                <a:path extrusionOk="0" h="27659" w="47840">
                  <a:moveTo>
                    <a:pt x="4393" y="7621"/>
                  </a:moveTo>
                  <a:lnTo>
                    <a:pt x="31468" y="23265"/>
                  </a:lnTo>
                  <a:lnTo>
                    <a:pt x="4393" y="23265"/>
                  </a:lnTo>
                  <a:lnTo>
                    <a:pt x="4393" y="7621"/>
                  </a:lnTo>
                  <a:close/>
                  <a:moveTo>
                    <a:pt x="0" y="1"/>
                  </a:moveTo>
                  <a:lnTo>
                    <a:pt x="0" y="27659"/>
                  </a:lnTo>
                  <a:lnTo>
                    <a:pt x="47839" y="27659"/>
                  </a:lnTo>
                  <a:lnTo>
                    <a:pt x="0" y="1"/>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6"/>
            <p:cNvSpPr/>
            <p:nvPr/>
          </p:nvSpPr>
          <p:spPr>
            <a:xfrm>
              <a:off x="2663425" y="4553375"/>
              <a:ext cx="14000" cy="50025"/>
            </a:xfrm>
            <a:custGeom>
              <a:rect b="b" l="l" r="r" t="t"/>
              <a:pathLst>
                <a:path extrusionOk="0" h="2001" w="560">
                  <a:moveTo>
                    <a:pt x="274" y="0"/>
                  </a:moveTo>
                  <a:cubicBezTo>
                    <a:pt x="238" y="0"/>
                    <a:pt x="191" y="12"/>
                    <a:pt x="155" y="36"/>
                  </a:cubicBezTo>
                  <a:cubicBezTo>
                    <a:pt x="60" y="72"/>
                    <a:pt x="0" y="167"/>
                    <a:pt x="0" y="274"/>
                  </a:cubicBezTo>
                  <a:lnTo>
                    <a:pt x="0" y="1727"/>
                  </a:lnTo>
                  <a:cubicBezTo>
                    <a:pt x="0" y="1869"/>
                    <a:pt x="131"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6"/>
            <p:cNvSpPr/>
            <p:nvPr/>
          </p:nvSpPr>
          <p:spPr>
            <a:xfrm>
              <a:off x="2712075" y="4553375"/>
              <a:ext cx="14475" cy="50550"/>
            </a:xfrm>
            <a:custGeom>
              <a:rect b="b" l="l" r="r" t="t"/>
              <a:pathLst>
                <a:path extrusionOk="0" h="2022" w="579">
                  <a:moveTo>
                    <a:pt x="293" y="0"/>
                  </a:moveTo>
                  <a:cubicBezTo>
                    <a:pt x="245" y="0"/>
                    <a:pt x="197" y="12"/>
                    <a:pt x="162"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6"/>
            <p:cNvSpPr/>
            <p:nvPr/>
          </p:nvSpPr>
          <p:spPr>
            <a:xfrm>
              <a:off x="2761650" y="4553375"/>
              <a:ext cx="13700" cy="49425"/>
            </a:xfrm>
            <a:custGeom>
              <a:rect b="b" l="l" r="r" t="t"/>
              <a:pathLst>
                <a:path extrusionOk="0" h="1977" w="548">
                  <a:moveTo>
                    <a:pt x="274" y="0"/>
                  </a:moveTo>
                  <a:cubicBezTo>
                    <a:pt x="226" y="0"/>
                    <a:pt x="191" y="12"/>
                    <a:pt x="143" y="24"/>
                  </a:cubicBezTo>
                  <a:cubicBezTo>
                    <a:pt x="60" y="72"/>
                    <a:pt x="0" y="167"/>
                    <a:pt x="0" y="274"/>
                  </a:cubicBezTo>
                  <a:lnTo>
                    <a:pt x="0" y="1727"/>
                  </a:lnTo>
                  <a:cubicBezTo>
                    <a:pt x="12" y="1893"/>
                    <a:pt x="143" y="1977"/>
                    <a:pt x="274" y="1977"/>
                  </a:cubicBezTo>
                  <a:cubicBezTo>
                    <a:pt x="405" y="1977"/>
                    <a:pt x="536" y="1893"/>
                    <a:pt x="548" y="1727"/>
                  </a:cubicBezTo>
                  <a:lnTo>
                    <a:pt x="548" y="274"/>
                  </a:lnTo>
                  <a:cubicBezTo>
                    <a:pt x="548" y="119"/>
                    <a:pt x="429" y="0"/>
                    <a:pt x="2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6"/>
            <p:cNvSpPr/>
            <p:nvPr/>
          </p:nvSpPr>
          <p:spPr>
            <a:xfrm>
              <a:off x="2810750" y="4553375"/>
              <a:ext cx="13725" cy="50025"/>
            </a:xfrm>
            <a:custGeom>
              <a:rect b="b" l="l" r="r" t="t"/>
              <a:pathLst>
                <a:path extrusionOk="0" h="2001" w="549">
                  <a:moveTo>
                    <a:pt x="275" y="0"/>
                  </a:moveTo>
                  <a:cubicBezTo>
                    <a:pt x="227" y="0"/>
                    <a:pt x="179" y="12"/>
                    <a:pt x="144" y="36"/>
                  </a:cubicBezTo>
                  <a:cubicBezTo>
                    <a:pt x="48" y="72"/>
                    <a:pt x="1" y="167"/>
                    <a:pt x="1" y="274"/>
                  </a:cubicBezTo>
                  <a:lnTo>
                    <a:pt x="1" y="1727"/>
                  </a:lnTo>
                  <a:cubicBezTo>
                    <a:pt x="1" y="1869"/>
                    <a:pt x="120" y="2000"/>
                    <a:pt x="275" y="2000"/>
                  </a:cubicBezTo>
                  <a:cubicBezTo>
                    <a:pt x="417" y="1989"/>
                    <a:pt x="548" y="1869"/>
                    <a:pt x="548" y="1727"/>
                  </a:cubicBezTo>
                  <a:lnTo>
                    <a:pt x="548" y="274"/>
                  </a:lnTo>
                  <a:cubicBezTo>
                    <a:pt x="548" y="119"/>
                    <a:pt x="429" y="0"/>
                    <a:pt x="2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6"/>
            <p:cNvSpPr/>
            <p:nvPr/>
          </p:nvSpPr>
          <p:spPr>
            <a:xfrm>
              <a:off x="2859425" y="4553375"/>
              <a:ext cx="14450" cy="50550"/>
            </a:xfrm>
            <a:custGeom>
              <a:rect b="b" l="l" r="r" t="t"/>
              <a:pathLst>
                <a:path extrusionOk="0" h="2022" w="578">
                  <a:moveTo>
                    <a:pt x="292" y="0"/>
                  </a:moveTo>
                  <a:cubicBezTo>
                    <a:pt x="244" y="0"/>
                    <a:pt x="197" y="12"/>
                    <a:pt x="161" y="24"/>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6"/>
            <p:cNvSpPr/>
            <p:nvPr/>
          </p:nvSpPr>
          <p:spPr>
            <a:xfrm>
              <a:off x="2908675" y="4553375"/>
              <a:ext cx="14025" cy="50025"/>
            </a:xfrm>
            <a:custGeom>
              <a:rect b="b" l="l" r="r" t="t"/>
              <a:pathLst>
                <a:path extrusionOk="0" h="2001" w="561">
                  <a:moveTo>
                    <a:pt x="275" y="0"/>
                  </a:moveTo>
                  <a:cubicBezTo>
                    <a:pt x="239" y="0"/>
                    <a:pt x="191" y="12"/>
                    <a:pt x="156" y="36"/>
                  </a:cubicBezTo>
                  <a:cubicBezTo>
                    <a:pt x="60" y="72"/>
                    <a:pt x="1" y="167"/>
                    <a:pt x="1" y="274"/>
                  </a:cubicBezTo>
                  <a:lnTo>
                    <a:pt x="1" y="1727"/>
                  </a:lnTo>
                  <a:cubicBezTo>
                    <a:pt x="1" y="1869"/>
                    <a:pt x="132" y="2000"/>
                    <a:pt x="275" y="2000"/>
                  </a:cubicBezTo>
                  <a:cubicBezTo>
                    <a:pt x="430" y="1989"/>
                    <a:pt x="549" y="1869"/>
                    <a:pt x="560" y="1727"/>
                  </a:cubicBezTo>
                  <a:lnTo>
                    <a:pt x="560" y="274"/>
                  </a:lnTo>
                  <a:cubicBezTo>
                    <a:pt x="560" y="119"/>
                    <a:pt x="430" y="0"/>
                    <a:pt x="2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6"/>
            <p:cNvSpPr/>
            <p:nvPr/>
          </p:nvSpPr>
          <p:spPr>
            <a:xfrm>
              <a:off x="2957650" y="4553375"/>
              <a:ext cx="14450" cy="50550"/>
            </a:xfrm>
            <a:custGeom>
              <a:rect b="b" l="l" r="r" t="t"/>
              <a:pathLst>
                <a:path extrusionOk="0" h="2022" w="578">
                  <a:moveTo>
                    <a:pt x="292" y="0"/>
                  </a:moveTo>
                  <a:cubicBezTo>
                    <a:pt x="245" y="0"/>
                    <a:pt x="197" y="12"/>
                    <a:pt x="161" y="36"/>
                  </a:cubicBezTo>
                  <a:cubicBezTo>
                    <a:pt x="66" y="72"/>
                    <a:pt x="18" y="167"/>
                    <a:pt x="18" y="274"/>
                  </a:cubicBezTo>
                  <a:lnTo>
                    <a:pt x="18" y="1727"/>
                  </a:lnTo>
                  <a:cubicBezTo>
                    <a:pt x="0" y="1923"/>
                    <a:pt x="143"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6"/>
            <p:cNvSpPr/>
            <p:nvPr/>
          </p:nvSpPr>
          <p:spPr>
            <a:xfrm>
              <a:off x="3006900" y="4553375"/>
              <a:ext cx="13725" cy="49875"/>
            </a:xfrm>
            <a:custGeom>
              <a:rect b="b" l="l" r="r" t="t"/>
              <a:pathLst>
                <a:path extrusionOk="0" h="1995" w="549">
                  <a:moveTo>
                    <a:pt x="275" y="0"/>
                  </a:moveTo>
                  <a:cubicBezTo>
                    <a:pt x="227" y="0"/>
                    <a:pt x="191" y="12"/>
                    <a:pt x="144" y="24"/>
                  </a:cubicBezTo>
                  <a:cubicBezTo>
                    <a:pt x="60" y="72"/>
                    <a:pt x="1" y="167"/>
                    <a:pt x="1" y="274"/>
                  </a:cubicBezTo>
                  <a:lnTo>
                    <a:pt x="1" y="1727"/>
                  </a:lnTo>
                  <a:cubicBezTo>
                    <a:pt x="1" y="1905"/>
                    <a:pt x="138" y="1995"/>
                    <a:pt x="275" y="1995"/>
                  </a:cubicBezTo>
                  <a:cubicBezTo>
                    <a:pt x="412" y="1995"/>
                    <a:pt x="549" y="1905"/>
                    <a:pt x="549" y="1727"/>
                  </a:cubicBezTo>
                  <a:lnTo>
                    <a:pt x="549" y="274"/>
                  </a:lnTo>
                  <a:cubicBezTo>
                    <a:pt x="549" y="119"/>
                    <a:pt x="430" y="0"/>
                    <a:pt x="2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6"/>
            <p:cNvSpPr/>
            <p:nvPr/>
          </p:nvSpPr>
          <p:spPr>
            <a:xfrm>
              <a:off x="3055575" y="4553375"/>
              <a:ext cx="14475" cy="50550"/>
            </a:xfrm>
            <a:custGeom>
              <a:rect b="b" l="l" r="r" t="t"/>
              <a:pathLst>
                <a:path extrusionOk="0" h="2022" w="579">
                  <a:moveTo>
                    <a:pt x="292" y="0"/>
                  </a:moveTo>
                  <a:cubicBezTo>
                    <a:pt x="245" y="0"/>
                    <a:pt x="197" y="12"/>
                    <a:pt x="161" y="36"/>
                  </a:cubicBezTo>
                  <a:cubicBezTo>
                    <a:pt x="66" y="72"/>
                    <a:pt x="18" y="167"/>
                    <a:pt x="18" y="274"/>
                  </a:cubicBezTo>
                  <a:lnTo>
                    <a:pt x="18" y="1727"/>
                  </a:lnTo>
                  <a:cubicBezTo>
                    <a:pt x="1" y="1923"/>
                    <a:pt x="143" y="2021"/>
                    <a:pt x="288"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6"/>
            <p:cNvSpPr/>
            <p:nvPr/>
          </p:nvSpPr>
          <p:spPr>
            <a:xfrm>
              <a:off x="3104700" y="4553375"/>
              <a:ext cx="14450" cy="50550"/>
            </a:xfrm>
            <a:custGeom>
              <a:rect b="b" l="l" r="r" t="t"/>
              <a:pathLst>
                <a:path extrusionOk="0" h="2022" w="578">
                  <a:moveTo>
                    <a:pt x="292" y="0"/>
                  </a:moveTo>
                  <a:cubicBezTo>
                    <a:pt x="244" y="0"/>
                    <a:pt x="197" y="12"/>
                    <a:pt x="161" y="24"/>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6"/>
            <p:cNvSpPr/>
            <p:nvPr/>
          </p:nvSpPr>
          <p:spPr>
            <a:xfrm>
              <a:off x="3153950" y="4553375"/>
              <a:ext cx="14025" cy="50025"/>
            </a:xfrm>
            <a:custGeom>
              <a:rect b="b" l="l" r="r" t="t"/>
              <a:pathLst>
                <a:path extrusionOk="0" h="2001" w="561">
                  <a:moveTo>
                    <a:pt x="274" y="0"/>
                  </a:moveTo>
                  <a:cubicBezTo>
                    <a:pt x="239" y="0"/>
                    <a:pt x="191" y="12"/>
                    <a:pt x="155" y="36"/>
                  </a:cubicBezTo>
                  <a:cubicBezTo>
                    <a:pt x="60" y="72"/>
                    <a:pt x="1" y="167"/>
                    <a:pt x="1" y="274"/>
                  </a:cubicBezTo>
                  <a:lnTo>
                    <a:pt x="1" y="1727"/>
                  </a:lnTo>
                  <a:cubicBezTo>
                    <a:pt x="1" y="1869"/>
                    <a:pt x="132" y="2000"/>
                    <a:pt x="274" y="2000"/>
                  </a:cubicBezTo>
                  <a:cubicBezTo>
                    <a:pt x="429" y="1989"/>
                    <a:pt x="548" y="1869"/>
                    <a:pt x="560" y="1727"/>
                  </a:cubicBezTo>
                  <a:lnTo>
                    <a:pt x="560" y="274"/>
                  </a:lnTo>
                  <a:cubicBezTo>
                    <a:pt x="560" y="119"/>
                    <a:pt x="429" y="0"/>
                    <a:pt x="2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6"/>
            <p:cNvSpPr/>
            <p:nvPr/>
          </p:nvSpPr>
          <p:spPr>
            <a:xfrm>
              <a:off x="3202775" y="4553375"/>
              <a:ext cx="14450" cy="50550"/>
            </a:xfrm>
            <a:custGeom>
              <a:rect b="b" l="l" r="r" t="t"/>
              <a:pathLst>
                <a:path extrusionOk="0" h="2022" w="578">
                  <a:moveTo>
                    <a:pt x="286" y="0"/>
                  </a:moveTo>
                  <a:cubicBezTo>
                    <a:pt x="238" y="0"/>
                    <a:pt x="203" y="12"/>
                    <a:pt x="167" y="36"/>
                  </a:cubicBezTo>
                  <a:cubicBezTo>
                    <a:pt x="72" y="72"/>
                    <a:pt x="12" y="167"/>
                    <a:pt x="12" y="274"/>
                  </a:cubicBezTo>
                  <a:lnTo>
                    <a:pt x="12" y="1727"/>
                  </a:lnTo>
                  <a:cubicBezTo>
                    <a:pt x="0" y="1923"/>
                    <a:pt x="146" y="2021"/>
                    <a:pt x="290"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6"/>
            <p:cNvSpPr/>
            <p:nvPr/>
          </p:nvSpPr>
          <p:spPr>
            <a:xfrm>
              <a:off x="3251725" y="4553375"/>
              <a:ext cx="14475" cy="50550"/>
            </a:xfrm>
            <a:custGeom>
              <a:rect b="b" l="l" r="r" t="t"/>
              <a:pathLst>
                <a:path extrusionOk="0" h="2022" w="579">
                  <a:moveTo>
                    <a:pt x="293" y="0"/>
                  </a:moveTo>
                  <a:cubicBezTo>
                    <a:pt x="245" y="0"/>
                    <a:pt x="209" y="12"/>
                    <a:pt x="162" y="24"/>
                  </a:cubicBezTo>
                  <a:cubicBezTo>
                    <a:pt x="78" y="72"/>
                    <a:pt x="19" y="167"/>
                    <a:pt x="19" y="274"/>
                  </a:cubicBezTo>
                  <a:lnTo>
                    <a:pt x="19" y="1727"/>
                  </a:lnTo>
                  <a:cubicBezTo>
                    <a:pt x="1" y="1923"/>
                    <a:pt x="144" y="2021"/>
                    <a:pt x="288" y="2021"/>
                  </a:cubicBezTo>
                  <a:cubicBezTo>
                    <a:pt x="432" y="2021"/>
                    <a:pt x="578" y="1923"/>
                    <a:pt x="566" y="1727"/>
                  </a:cubicBezTo>
                  <a:lnTo>
                    <a:pt x="566" y="274"/>
                  </a:lnTo>
                  <a:cubicBezTo>
                    <a:pt x="566" y="119"/>
                    <a:pt x="447" y="0"/>
                    <a:pt x="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6"/>
            <p:cNvSpPr/>
            <p:nvPr/>
          </p:nvSpPr>
          <p:spPr>
            <a:xfrm>
              <a:off x="3301300" y="4553375"/>
              <a:ext cx="13700" cy="50025"/>
            </a:xfrm>
            <a:custGeom>
              <a:rect b="b" l="l" r="r" t="t"/>
              <a:pathLst>
                <a:path extrusionOk="0" h="2001" w="548">
                  <a:moveTo>
                    <a:pt x="274" y="0"/>
                  </a:moveTo>
                  <a:cubicBezTo>
                    <a:pt x="226" y="0"/>
                    <a:pt x="179" y="12"/>
                    <a:pt x="143" y="36"/>
                  </a:cubicBezTo>
                  <a:cubicBezTo>
                    <a:pt x="48" y="72"/>
                    <a:pt x="0" y="167"/>
                    <a:pt x="0" y="274"/>
                  </a:cubicBezTo>
                  <a:lnTo>
                    <a:pt x="0" y="1727"/>
                  </a:lnTo>
                  <a:cubicBezTo>
                    <a:pt x="0" y="1869"/>
                    <a:pt x="119" y="2000"/>
                    <a:pt x="274" y="2000"/>
                  </a:cubicBezTo>
                  <a:cubicBezTo>
                    <a:pt x="417" y="1989"/>
                    <a:pt x="548" y="1869"/>
                    <a:pt x="548" y="1727"/>
                  </a:cubicBezTo>
                  <a:lnTo>
                    <a:pt x="548" y="274"/>
                  </a:lnTo>
                  <a:cubicBezTo>
                    <a:pt x="548" y="119"/>
                    <a:pt x="429" y="0"/>
                    <a:pt x="2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6"/>
            <p:cNvSpPr/>
            <p:nvPr/>
          </p:nvSpPr>
          <p:spPr>
            <a:xfrm>
              <a:off x="3349950" y="4553375"/>
              <a:ext cx="14475" cy="50550"/>
            </a:xfrm>
            <a:custGeom>
              <a:rect b="b" l="l" r="r" t="t"/>
              <a:pathLst>
                <a:path extrusionOk="0" h="2022" w="579">
                  <a:moveTo>
                    <a:pt x="293" y="0"/>
                  </a:moveTo>
                  <a:cubicBezTo>
                    <a:pt x="245" y="0"/>
                    <a:pt x="197" y="12"/>
                    <a:pt x="162" y="24"/>
                  </a:cubicBezTo>
                  <a:cubicBezTo>
                    <a:pt x="66" y="72"/>
                    <a:pt x="19" y="167"/>
                    <a:pt x="19" y="274"/>
                  </a:cubicBezTo>
                  <a:lnTo>
                    <a:pt x="19" y="1727"/>
                  </a:lnTo>
                  <a:cubicBezTo>
                    <a:pt x="1" y="1923"/>
                    <a:pt x="144" y="2021"/>
                    <a:pt x="288" y="2021"/>
                  </a:cubicBezTo>
                  <a:cubicBezTo>
                    <a:pt x="433" y="2021"/>
                    <a:pt x="578" y="1923"/>
                    <a:pt x="566" y="1727"/>
                  </a:cubicBezTo>
                  <a:lnTo>
                    <a:pt x="566" y="274"/>
                  </a:lnTo>
                  <a:cubicBezTo>
                    <a:pt x="566" y="119"/>
                    <a:pt x="435" y="0"/>
                    <a:pt x="2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6"/>
            <p:cNvSpPr/>
            <p:nvPr/>
          </p:nvSpPr>
          <p:spPr>
            <a:xfrm>
              <a:off x="3399225" y="4553375"/>
              <a:ext cx="14000" cy="50025"/>
            </a:xfrm>
            <a:custGeom>
              <a:rect b="b" l="l" r="r" t="t"/>
              <a:pathLst>
                <a:path extrusionOk="0" h="2001" w="560">
                  <a:moveTo>
                    <a:pt x="274" y="0"/>
                  </a:moveTo>
                  <a:cubicBezTo>
                    <a:pt x="239" y="0"/>
                    <a:pt x="191" y="12"/>
                    <a:pt x="155" y="36"/>
                  </a:cubicBezTo>
                  <a:cubicBezTo>
                    <a:pt x="60" y="72"/>
                    <a:pt x="0" y="167"/>
                    <a:pt x="12" y="274"/>
                  </a:cubicBezTo>
                  <a:lnTo>
                    <a:pt x="12" y="1727"/>
                  </a:lnTo>
                  <a:cubicBezTo>
                    <a:pt x="0" y="1869"/>
                    <a:pt x="131" y="2000"/>
                    <a:pt x="286" y="2000"/>
                  </a:cubicBezTo>
                  <a:cubicBezTo>
                    <a:pt x="429" y="2000"/>
                    <a:pt x="560" y="1869"/>
                    <a:pt x="560" y="1727"/>
                  </a:cubicBezTo>
                  <a:lnTo>
                    <a:pt x="560" y="274"/>
                  </a:lnTo>
                  <a:cubicBezTo>
                    <a:pt x="560" y="119"/>
                    <a:pt x="429" y="0"/>
                    <a:pt x="27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6"/>
            <p:cNvSpPr/>
            <p:nvPr/>
          </p:nvSpPr>
          <p:spPr>
            <a:xfrm>
              <a:off x="3448050" y="4553375"/>
              <a:ext cx="14450" cy="50550"/>
            </a:xfrm>
            <a:custGeom>
              <a:rect b="b" l="l" r="r" t="t"/>
              <a:pathLst>
                <a:path extrusionOk="0" h="2022" w="578">
                  <a:moveTo>
                    <a:pt x="286" y="0"/>
                  </a:moveTo>
                  <a:cubicBezTo>
                    <a:pt x="238" y="0"/>
                    <a:pt x="202" y="12"/>
                    <a:pt x="167" y="36"/>
                  </a:cubicBezTo>
                  <a:cubicBezTo>
                    <a:pt x="71" y="72"/>
                    <a:pt x="12" y="167"/>
                    <a:pt x="12" y="274"/>
                  </a:cubicBezTo>
                  <a:lnTo>
                    <a:pt x="12" y="1727"/>
                  </a:lnTo>
                  <a:cubicBezTo>
                    <a:pt x="0" y="1923"/>
                    <a:pt x="146" y="2021"/>
                    <a:pt x="290" y="2021"/>
                  </a:cubicBezTo>
                  <a:cubicBezTo>
                    <a:pt x="435" y="2021"/>
                    <a:pt x="577" y="1923"/>
                    <a:pt x="560" y="1727"/>
                  </a:cubicBezTo>
                  <a:lnTo>
                    <a:pt x="560" y="274"/>
                  </a:lnTo>
                  <a:cubicBezTo>
                    <a:pt x="560" y="119"/>
                    <a:pt x="441"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6"/>
            <p:cNvSpPr/>
            <p:nvPr/>
          </p:nvSpPr>
          <p:spPr>
            <a:xfrm>
              <a:off x="3497150" y="4553375"/>
              <a:ext cx="14450" cy="50550"/>
            </a:xfrm>
            <a:custGeom>
              <a:rect b="b" l="l" r="r" t="t"/>
              <a:pathLst>
                <a:path extrusionOk="0" h="2022" w="578">
                  <a:moveTo>
                    <a:pt x="286" y="0"/>
                  </a:moveTo>
                  <a:cubicBezTo>
                    <a:pt x="239" y="0"/>
                    <a:pt x="203" y="12"/>
                    <a:pt x="167" y="24"/>
                  </a:cubicBezTo>
                  <a:cubicBezTo>
                    <a:pt x="72" y="72"/>
                    <a:pt x="12" y="167"/>
                    <a:pt x="12" y="274"/>
                  </a:cubicBezTo>
                  <a:lnTo>
                    <a:pt x="12" y="1727"/>
                  </a:lnTo>
                  <a:cubicBezTo>
                    <a:pt x="1" y="1923"/>
                    <a:pt x="146" y="2021"/>
                    <a:pt x="291" y="2021"/>
                  </a:cubicBezTo>
                  <a:cubicBezTo>
                    <a:pt x="435" y="2021"/>
                    <a:pt x="578" y="1923"/>
                    <a:pt x="560" y="1727"/>
                  </a:cubicBezTo>
                  <a:lnTo>
                    <a:pt x="560" y="274"/>
                  </a:lnTo>
                  <a:cubicBezTo>
                    <a:pt x="560" y="119"/>
                    <a:pt x="441" y="0"/>
                    <a:pt x="28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6"/>
            <p:cNvSpPr/>
            <p:nvPr/>
          </p:nvSpPr>
          <p:spPr>
            <a:xfrm>
              <a:off x="3546125" y="4553375"/>
              <a:ext cx="14450" cy="50550"/>
            </a:xfrm>
            <a:custGeom>
              <a:rect b="b" l="l" r="r" t="t"/>
              <a:pathLst>
                <a:path extrusionOk="0" h="2022" w="578">
                  <a:moveTo>
                    <a:pt x="292" y="0"/>
                  </a:moveTo>
                  <a:cubicBezTo>
                    <a:pt x="244" y="0"/>
                    <a:pt x="197" y="12"/>
                    <a:pt x="161" y="36"/>
                  </a:cubicBezTo>
                  <a:cubicBezTo>
                    <a:pt x="66" y="72"/>
                    <a:pt x="18" y="167"/>
                    <a:pt x="18" y="274"/>
                  </a:cubicBezTo>
                  <a:lnTo>
                    <a:pt x="18" y="1727"/>
                  </a:lnTo>
                  <a:cubicBezTo>
                    <a:pt x="0" y="1923"/>
                    <a:pt x="143" y="2021"/>
                    <a:pt x="287" y="2021"/>
                  </a:cubicBezTo>
                  <a:cubicBezTo>
                    <a:pt x="432" y="2021"/>
                    <a:pt x="578" y="1923"/>
                    <a:pt x="566" y="1727"/>
                  </a:cubicBezTo>
                  <a:lnTo>
                    <a:pt x="566" y="274"/>
                  </a:lnTo>
                  <a:cubicBezTo>
                    <a:pt x="566" y="119"/>
                    <a:pt x="447" y="0"/>
                    <a:pt x="2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6"/>
            <p:cNvSpPr/>
            <p:nvPr/>
          </p:nvSpPr>
          <p:spPr>
            <a:xfrm>
              <a:off x="3595225" y="4553375"/>
              <a:ext cx="14475" cy="50550"/>
            </a:xfrm>
            <a:custGeom>
              <a:rect b="b" l="l" r="r" t="t"/>
              <a:pathLst>
                <a:path extrusionOk="0" h="2022" w="579">
                  <a:moveTo>
                    <a:pt x="292" y="0"/>
                  </a:moveTo>
                  <a:cubicBezTo>
                    <a:pt x="245" y="0"/>
                    <a:pt x="197" y="12"/>
                    <a:pt x="161" y="24"/>
                  </a:cubicBezTo>
                  <a:cubicBezTo>
                    <a:pt x="66" y="72"/>
                    <a:pt x="19" y="167"/>
                    <a:pt x="19" y="274"/>
                  </a:cubicBezTo>
                  <a:lnTo>
                    <a:pt x="19" y="1727"/>
                  </a:lnTo>
                  <a:cubicBezTo>
                    <a:pt x="1" y="1923"/>
                    <a:pt x="144" y="2021"/>
                    <a:pt x="288" y="2021"/>
                  </a:cubicBezTo>
                  <a:cubicBezTo>
                    <a:pt x="432" y="2021"/>
                    <a:pt x="578" y="1923"/>
                    <a:pt x="566" y="1727"/>
                  </a:cubicBezTo>
                  <a:lnTo>
                    <a:pt x="566" y="274"/>
                  </a:lnTo>
                  <a:cubicBezTo>
                    <a:pt x="566" y="119"/>
                    <a:pt x="435" y="0"/>
                    <a:pt x="2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7" name="Google Shape;287;p26"/>
          <p:cNvGrpSpPr/>
          <p:nvPr/>
        </p:nvGrpSpPr>
        <p:grpSpPr>
          <a:xfrm rot="10588659">
            <a:off x="-142889" y="2740031"/>
            <a:ext cx="3122058" cy="641906"/>
            <a:chOff x="4341300" y="4367325"/>
            <a:chExt cx="1511525" cy="310775"/>
          </a:xfrm>
        </p:grpSpPr>
        <p:sp>
          <p:nvSpPr>
            <p:cNvPr id="288" name="Google Shape;288;p26"/>
            <p:cNvSpPr/>
            <p:nvPr/>
          </p:nvSpPr>
          <p:spPr>
            <a:xfrm>
              <a:off x="4341300" y="4473600"/>
              <a:ext cx="118800" cy="96450"/>
            </a:xfrm>
            <a:custGeom>
              <a:rect b="b" l="l" r="r" t="t"/>
              <a:pathLst>
                <a:path extrusionOk="0" h="3858" w="4752">
                  <a:moveTo>
                    <a:pt x="4751" y="0"/>
                  </a:moveTo>
                  <a:lnTo>
                    <a:pt x="1096" y="893"/>
                  </a:lnTo>
                  <a:cubicBezTo>
                    <a:pt x="1" y="1155"/>
                    <a:pt x="1" y="2703"/>
                    <a:pt x="1096" y="2965"/>
                  </a:cubicBezTo>
                  <a:lnTo>
                    <a:pt x="4751" y="3858"/>
                  </a:lnTo>
                  <a:lnTo>
                    <a:pt x="475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6"/>
            <p:cNvSpPr/>
            <p:nvPr/>
          </p:nvSpPr>
          <p:spPr>
            <a:xfrm>
              <a:off x="4547575" y="4395325"/>
              <a:ext cx="141125" cy="254500"/>
            </a:xfrm>
            <a:custGeom>
              <a:rect b="b" l="l" r="r" t="t"/>
              <a:pathLst>
                <a:path extrusionOk="0" h="10180" w="5645">
                  <a:moveTo>
                    <a:pt x="2501" y="0"/>
                  </a:moveTo>
                  <a:cubicBezTo>
                    <a:pt x="1120" y="0"/>
                    <a:pt x="1" y="1119"/>
                    <a:pt x="1" y="2500"/>
                  </a:cubicBezTo>
                  <a:lnTo>
                    <a:pt x="1" y="7680"/>
                  </a:lnTo>
                  <a:cubicBezTo>
                    <a:pt x="1" y="9061"/>
                    <a:pt x="1120" y="10180"/>
                    <a:pt x="2501" y="10180"/>
                  </a:cubicBezTo>
                  <a:lnTo>
                    <a:pt x="5644" y="10180"/>
                  </a:lnTo>
                  <a:lnTo>
                    <a:pt x="5644"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6"/>
            <p:cNvSpPr/>
            <p:nvPr/>
          </p:nvSpPr>
          <p:spPr>
            <a:xfrm>
              <a:off x="4438350" y="4442650"/>
              <a:ext cx="109250" cy="159550"/>
            </a:xfrm>
            <a:custGeom>
              <a:rect b="b" l="l" r="r" t="t"/>
              <a:pathLst>
                <a:path extrusionOk="0" h="6382" w="4370">
                  <a:moveTo>
                    <a:pt x="2917" y="0"/>
                  </a:moveTo>
                  <a:cubicBezTo>
                    <a:pt x="1310" y="0"/>
                    <a:pt x="0" y="1310"/>
                    <a:pt x="0" y="2929"/>
                  </a:cubicBezTo>
                  <a:lnTo>
                    <a:pt x="0" y="3465"/>
                  </a:lnTo>
                  <a:cubicBezTo>
                    <a:pt x="0" y="5084"/>
                    <a:pt x="1310" y="6382"/>
                    <a:pt x="2917" y="6382"/>
                  </a:cubicBezTo>
                  <a:lnTo>
                    <a:pt x="4370" y="6382"/>
                  </a:lnTo>
                  <a:lnTo>
                    <a:pt x="4370"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6"/>
            <p:cNvSpPr/>
            <p:nvPr/>
          </p:nvSpPr>
          <p:spPr>
            <a:xfrm>
              <a:off x="4544300" y="4439800"/>
              <a:ext cx="6875" cy="165975"/>
            </a:xfrm>
            <a:custGeom>
              <a:rect b="b" l="l" r="r" t="t"/>
              <a:pathLst>
                <a:path extrusionOk="0" h="6639" w="275">
                  <a:moveTo>
                    <a:pt x="133" y="1"/>
                  </a:moveTo>
                  <a:cubicBezTo>
                    <a:pt x="69" y="1"/>
                    <a:pt x="7" y="43"/>
                    <a:pt x="1" y="126"/>
                  </a:cubicBezTo>
                  <a:lnTo>
                    <a:pt x="1" y="6496"/>
                  </a:lnTo>
                  <a:cubicBezTo>
                    <a:pt x="1" y="6579"/>
                    <a:pt x="60" y="6639"/>
                    <a:pt x="132" y="6639"/>
                  </a:cubicBezTo>
                  <a:cubicBezTo>
                    <a:pt x="167" y="6639"/>
                    <a:pt x="191" y="6627"/>
                    <a:pt x="215" y="6615"/>
                  </a:cubicBezTo>
                  <a:cubicBezTo>
                    <a:pt x="251" y="6579"/>
                    <a:pt x="275" y="6543"/>
                    <a:pt x="275" y="6496"/>
                  </a:cubicBezTo>
                  <a:lnTo>
                    <a:pt x="275" y="126"/>
                  </a:lnTo>
                  <a:cubicBezTo>
                    <a:pt x="263" y="43"/>
                    <a:pt x="197" y="1"/>
                    <a:pt x="13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6"/>
            <p:cNvSpPr/>
            <p:nvPr/>
          </p:nvSpPr>
          <p:spPr>
            <a:xfrm>
              <a:off x="4664550" y="4367325"/>
              <a:ext cx="1188275" cy="310775"/>
            </a:xfrm>
            <a:custGeom>
              <a:rect b="b" l="l" r="r" t="t"/>
              <a:pathLst>
                <a:path extrusionOk="0" h="12431" w="47531">
                  <a:moveTo>
                    <a:pt x="2311" y="1"/>
                  </a:moveTo>
                  <a:cubicBezTo>
                    <a:pt x="1037" y="1"/>
                    <a:pt x="1" y="1037"/>
                    <a:pt x="1" y="2323"/>
                  </a:cubicBezTo>
                  <a:lnTo>
                    <a:pt x="1" y="10121"/>
                  </a:lnTo>
                  <a:cubicBezTo>
                    <a:pt x="1" y="11395"/>
                    <a:pt x="1037" y="12431"/>
                    <a:pt x="2311" y="12431"/>
                  </a:cubicBezTo>
                  <a:lnTo>
                    <a:pt x="45209" y="12431"/>
                  </a:lnTo>
                  <a:cubicBezTo>
                    <a:pt x="46495" y="12431"/>
                    <a:pt x="47531" y="11395"/>
                    <a:pt x="47531" y="10121"/>
                  </a:cubicBezTo>
                  <a:lnTo>
                    <a:pt x="47531" y="2323"/>
                  </a:lnTo>
                  <a:cubicBezTo>
                    <a:pt x="47531" y="1037"/>
                    <a:pt x="46483" y="1"/>
                    <a:pt x="452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6"/>
            <p:cNvSpPr/>
            <p:nvPr/>
          </p:nvSpPr>
          <p:spPr>
            <a:xfrm>
              <a:off x="5734925" y="4367325"/>
              <a:ext cx="46175" cy="310775"/>
            </a:xfrm>
            <a:custGeom>
              <a:rect b="b" l="l" r="r" t="t"/>
              <a:pathLst>
                <a:path extrusionOk="0" h="12431" w="1847">
                  <a:moveTo>
                    <a:pt x="1" y="1"/>
                  </a:moveTo>
                  <a:lnTo>
                    <a:pt x="1" y="12431"/>
                  </a:lnTo>
                  <a:lnTo>
                    <a:pt x="1846" y="12431"/>
                  </a:lnTo>
                  <a:lnTo>
                    <a:pt x="18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6"/>
            <p:cNvSpPr/>
            <p:nvPr/>
          </p:nvSpPr>
          <p:spPr>
            <a:xfrm>
              <a:off x="4740175" y="4367325"/>
              <a:ext cx="46150" cy="310775"/>
            </a:xfrm>
            <a:custGeom>
              <a:rect b="b" l="l" r="r" t="t"/>
              <a:pathLst>
                <a:path extrusionOk="0" h="12431" w="1846">
                  <a:moveTo>
                    <a:pt x="0" y="1"/>
                  </a:moveTo>
                  <a:lnTo>
                    <a:pt x="0" y="12431"/>
                  </a:lnTo>
                  <a:lnTo>
                    <a:pt x="1846" y="12431"/>
                  </a:lnTo>
                  <a:lnTo>
                    <a:pt x="1846"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5" name="Google Shape;295;p26"/>
          <p:cNvGrpSpPr/>
          <p:nvPr/>
        </p:nvGrpSpPr>
        <p:grpSpPr>
          <a:xfrm flipH="1" rot="-5400000">
            <a:off x="1023064" y="1059749"/>
            <a:ext cx="1160981" cy="2376464"/>
            <a:chOff x="6404350" y="3138600"/>
            <a:chExt cx="658750" cy="1348425"/>
          </a:xfrm>
        </p:grpSpPr>
        <p:sp>
          <p:nvSpPr>
            <p:cNvPr id="296" name="Google Shape;296;p26"/>
            <p:cNvSpPr/>
            <p:nvPr/>
          </p:nvSpPr>
          <p:spPr>
            <a:xfrm>
              <a:off x="6404350" y="3138600"/>
              <a:ext cx="658750" cy="1348425"/>
            </a:xfrm>
            <a:custGeom>
              <a:rect b="b" l="l" r="r" t="t"/>
              <a:pathLst>
                <a:path extrusionOk="0" h="53937" w="26350">
                  <a:moveTo>
                    <a:pt x="19218" y="8502"/>
                  </a:moveTo>
                  <a:lnTo>
                    <a:pt x="19218" y="45435"/>
                  </a:lnTo>
                  <a:cubicBezTo>
                    <a:pt x="11931" y="42518"/>
                    <a:pt x="7145" y="35446"/>
                    <a:pt x="7145" y="27600"/>
                  </a:cubicBezTo>
                  <a:lnTo>
                    <a:pt x="7145" y="26349"/>
                  </a:lnTo>
                  <a:cubicBezTo>
                    <a:pt x="7145" y="18491"/>
                    <a:pt x="11931" y="11431"/>
                    <a:pt x="19218" y="8502"/>
                  </a:cubicBezTo>
                  <a:close/>
                  <a:moveTo>
                    <a:pt x="26349" y="1"/>
                  </a:moveTo>
                  <a:cubicBezTo>
                    <a:pt x="11800" y="1"/>
                    <a:pt x="1" y="11800"/>
                    <a:pt x="1" y="26349"/>
                  </a:cubicBezTo>
                  <a:lnTo>
                    <a:pt x="1" y="27600"/>
                  </a:lnTo>
                  <a:cubicBezTo>
                    <a:pt x="1" y="42149"/>
                    <a:pt x="11800" y="53936"/>
                    <a:pt x="26349" y="53936"/>
                  </a:cubicBezTo>
                  <a:lnTo>
                    <a:pt x="26349"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6"/>
            <p:cNvSpPr/>
            <p:nvPr/>
          </p:nvSpPr>
          <p:spPr>
            <a:xfrm>
              <a:off x="6977050" y="4388775"/>
              <a:ext cx="64925" cy="13700"/>
            </a:xfrm>
            <a:custGeom>
              <a:rect b="b" l="l" r="r" t="t"/>
              <a:pathLst>
                <a:path extrusionOk="0" h="548" w="2597">
                  <a:moveTo>
                    <a:pt x="370" y="0"/>
                  </a:moveTo>
                  <a:cubicBezTo>
                    <a:pt x="1" y="0"/>
                    <a:pt x="1" y="548"/>
                    <a:pt x="370" y="548"/>
                  </a:cubicBezTo>
                  <a:lnTo>
                    <a:pt x="2322" y="548"/>
                  </a:lnTo>
                  <a:cubicBezTo>
                    <a:pt x="2477" y="548"/>
                    <a:pt x="2596" y="417"/>
                    <a:pt x="2596" y="274"/>
                  </a:cubicBezTo>
                  <a:cubicBezTo>
                    <a:pt x="2596" y="202"/>
                    <a:pt x="2572" y="131"/>
                    <a:pt x="2525" y="83"/>
                  </a:cubicBezTo>
                  <a:cubicBezTo>
                    <a:pt x="2465" y="24"/>
                    <a:pt x="2406" y="0"/>
                    <a:pt x="23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6"/>
            <p:cNvSpPr/>
            <p:nvPr/>
          </p:nvSpPr>
          <p:spPr>
            <a:xfrm>
              <a:off x="6976350" y="4327125"/>
              <a:ext cx="65625" cy="13775"/>
            </a:xfrm>
            <a:custGeom>
              <a:rect b="b" l="l" r="r" t="t"/>
              <a:pathLst>
                <a:path extrusionOk="0" h="551" w="2625">
                  <a:moveTo>
                    <a:pt x="375" y="1"/>
                  </a:moveTo>
                  <a:cubicBezTo>
                    <a:pt x="4" y="1"/>
                    <a:pt x="0" y="551"/>
                    <a:pt x="364" y="551"/>
                  </a:cubicBezTo>
                  <a:cubicBezTo>
                    <a:pt x="375" y="551"/>
                    <a:pt x="386" y="550"/>
                    <a:pt x="398" y="549"/>
                  </a:cubicBezTo>
                  <a:lnTo>
                    <a:pt x="2350" y="549"/>
                  </a:lnTo>
                  <a:cubicBezTo>
                    <a:pt x="2505" y="549"/>
                    <a:pt x="2624" y="430"/>
                    <a:pt x="2624" y="275"/>
                  </a:cubicBezTo>
                  <a:cubicBezTo>
                    <a:pt x="2624" y="204"/>
                    <a:pt x="2600" y="132"/>
                    <a:pt x="2553" y="85"/>
                  </a:cubicBezTo>
                  <a:cubicBezTo>
                    <a:pt x="2493" y="37"/>
                    <a:pt x="2434" y="1"/>
                    <a:pt x="2350" y="1"/>
                  </a:cubicBezTo>
                  <a:lnTo>
                    <a:pt x="398" y="1"/>
                  </a:lnTo>
                  <a:cubicBezTo>
                    <a:pt x="390" y="1"/>
                    <a:pt x="382" y="1"/>
                    <a:pt x="3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6"/>
            <p:cNvSpPr/>
            <p:nvPr/>
          </p:nvSpPr>
          <p:spPr>
            <a:xfrm>
              <a:off x="6976350" y="4265825"/>
              <a:ext cx="65625" cy="14050"/>
            </a:xfrm>
            <a:custGeom>
              <a:rect b="b" l="l" r="r" t="t"/>
              <a:pathLst>
                <a:path extrusionOk="0" h="562" w="2625">
                  <a:moveTo>
                    <a:pt x="375" y="0"/>
                  </a:moveTo>
                  <a:cubicBezTo>
                    <a:pt x="0" y="0"/>
                    <a:pt x="0" y="561"/>
                    <a:pt x="375" y="561"/>
                  </a:cubicBezTo>
                  <a:cubicBezTo>
                    <a:pt x="382" y="561"/>
                    <a:pt x="390" y="561"/>
                    <a:pt x="398" y="560"/>
                  </a:cubicBezTo>
                  <a:lnTo>
                    <a:pt x="2350" y="560"/>
                  </a:lnTo>
                  <a:cubicBezTo>
                    <a:pt x="2505" y="560"/>
                    <a:pt x="2624" y="429"/>
                    <a:pt x="2624" y="287"/>
                  </a:cubicBezTo>
                  <a:cubicBezTo>
                    <a:pt x="2624" y="215"/>
                    <a:pt x="2600" y="144"/>
                    <a:pt x="2553" y="96"/>
                  </a:cubicBezTo>
                  <a:cubicBezTo>
                    <a:pt x="2493" y="37"/>
                    <a:pt x="2434" y="13"/>
                    <a:pt x="2350" y="1"/>
                  </a:cubicBezTo>
                  <a:lnTo>
                    <a:pt x="398" y="1"/>
                  </a:lnTo>
                  <a:cubicBezTo>
                    <a:pt x="390" y="0"/>
                    <a:pt x="382" y="0"/>
                    <a:pt x="37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6"/>
            <p:cNvSpPr/>
            <p:nvPr/>
          </p:nvSpPr>
          <p:spPr>
            <a:xfrm>
              <a:off x="6976350" y="4204775"/>
              <a:ext cx="65625" cy="13775"/>
            </a:xfrm>
            <a:custGeom>
              <a:rect b="b" l="l" r="r" t="t"/>
              <a:pathLst>
                <a:path extrusionOk="0" h="551" w="2625">
                  <a:moveTo>
                    <a:pt x="364" y="1"/>
                  </a:moveTo>
                  <a:cubicBezTo>
                    <a:pt x="0" y="1"/>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1"/>
                    <a:pt x="3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6"/>
            <p:cNvSpPr/>
            <p:nvPr/>
          </p:nvSpPr>
          <p:spPr>
            <a:xfrm>
              <a:off x="6976350" y="4143450"/>
              <a:ext cx="68000" cy="13775"/>
            </a:xfrm>
            <a:custGeom>
              <a:rect b="b" l="l" r="r" t="t"/>
              <a:pathLst>
                <a:path extrusionOk="0" h="551" w="2720">
                  <a:moveTo>
                    <a:pt x="364" y="1"/>
                  </a:moveTo>
                  <a:cubicBezTo>
                    <a:pt x="0" y="1"/>
                    <a:pt x="4" y="551"/>
                    <a:pt x="375" y="551"/>
                  </a:cubicBezTo>
                  <a:cubicBezTo>
                    <a:pt x="382" y="551"/>
                    <a:pt x="390" y="550"/>
                    <a:pt x="398" y="550"/>
                  </a:cubicBezTo>
                  <a:lnTo>
                    <a:pt x="2350" y="550"/>
                  </a:lnTo>
                  <a:cubicBezTo>
                    <a:pt x="2600" y="538"/>
                    <a:pt x="2719" y="252"/>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6"/>
            <p:cNvSpPr/>
            <p:nvPr/>
          </p:nvSpPr>
          <p:spPr>
            <a:xfrm>
              <a:off x="6976350" y="4082150"/>
              <a:ext cx="65625" cy="13775"/>
            </a:xfrm>
            <a:custGeom>
              <a:rect b="b" l="l" r="r" t="t"/>
              <a:pathLst>
                <a:path extrusionOk="0" h="551" w="2625">
                  <a:moveTo>
                    <a:pt x="364" y="0"/>
                  </a:moveTo>
                  <a:cubicBezTo>
                    <a:pt x="0" y="0"/>
                    <a:pt x="4" y="550"/>
                    <a:pt x="375" y="550"/>
                  </a:cubicBezTo>
                  <a:cubicBezTo>
                    <a:pt x="382" y="550"/>
                    <a:pt x="390" y="550"/>
                    <a:pt x="398" y="549"/>
                  </a:cubicBezTo>
                  <a:lnTo>
                    <a:pt x="2350" y="549"/>
                  </a:lnTo>
                  <a:cubicBezTo>
                    <a:pt x="2505" y="549"/>
                    <a:pt x="2624" y="418"/>
                    <a:pt x="2624" y="276"/>
                  </a:cubicBezTo>
                  <a:cubicBezTo>
                    <a:pt x="2624" y="204"/>
                    <a:pt x="2600" y="133"/>
                    <a:pt x="2553" y="85"/>
                  </a:cubicBezTo>
                  <a:cubicBezTo>
                    <a:pt x="2493" y="25"/>
                    <a:pt x="2434" y="2"/>
                    <a:pt x="2350" y="2"/>
                  </a:cubicBezTo>
                  <a:lnTo>
                    <a:pt x="398" y="2"/>
                  </a:lnTo>
                  <a:cubicBezTo>
                    <a:pt x="386" y="1"/>
                    <a:pt x="375" y="0"/>
                    <a:pt x="3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6"/>
            <p:cNvSpPr/>
            <p:nvPr/>
          </p:nvSpPr>
          <p:spPr>
            <a:xfrm>
              <a:off x="6976350" y="4020825"/>
              <a:ext cx="65625" cy="13775"/>
            </a:xfrm>
            <a:custGeom>
              <a:rect b="b" l="l" r="r" t="t"/>
              <a:pathLst>
                <a:path extrusionOk="0" h="551" w="2625">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6"/>
            <p:cNvSpPr/>
            <p:nvPr/>
          </p:nvSpPr>
          <p:spPr>
            <a:xfrm>
              <a:off x="6976350" y="3959225"/>
              <a:ext cx="65625" cy="14050"/>
            </a:xfrm>
            <a:custGeom>
              <a:rect b="b" l="l" r="r" t="t"/>
              <a:pathLst>
                <a:path extrusionOk="0" h="562" w="2625">
                  <a:moveTo>
                    <a:pt x="375" y="1"/>
                  </a:moveTo>
                  <a:cubicBezTo>
                    <a:pt x="0" y="1"/>
                    <a:pt x="0" y="562"/>
                    <a:pt x="375" y="562"/>
                  </a:cubicBezTo>
                  <a:cubicBezTo>
                    <a:pt x="382" y="562"/>
                    <a:pt x="390" y="561"/>
                    <a:pt x="398" y="561"/>
                  </a:cubicBezTo>
                  <a:lnTo>
                    <a:pt x="2350" y="561"/>
                  </a:lnTo>
                  <a:cubicBezTo>
                    <a:pt x="2505" y="561"/>
                    <a:pt x="2624" y="430"/>
                    <a:pt x="2624" y="287"/>
                  </a:cubicBezTo>
                  <a:cubicBezTo>
                    <a:pt x="2624" y="216"/>
                    <a:pt x="2600" y="144"/>
                    <a:pt x="2553" y="97"/>
                  </a:cubicBezTo>
                  <a:cubicBezTo>
                    <a:pt x="2493" y="37"/>
                    <a:pt x="2434" y="13"/>
                    <a:pt x="2350" y="1"/>
                  </a:cubicBezTo>
                  <a:lnTo>
                    <a:pt x="398" y="1"/>
                  </a:lnTo>
                  <a:cubicBezTo>
                    <a:pt x="390" y="1"/>
                    <a:pt x="382" y="1"/>
                    <a:pt x="3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6"/>
            <p:cNvSpPr/>
            <p:nvPr/>
          </p:nvSpPr>
          <p:spPr>
            <a:xfrm>
              <a:off x="6977650" y="3897925"/>
              <a:ext cx="66700" cy="14025"/>
            </a:xfrm>
            <a:custGeom>
              <a:rect b="b" l="l" r="r" t="t"/>
              <a:pathLst>
                <a:path extrusionOk="0" h="561" w="2668">
                  <a:moveTo>
                    <a:pt x="334" y="1"/>
                  </a:moveTo>
                  <a:cubicBezTo>
                    <a:pt x="0" y="36"/>
                    <a:pt x="0" y="536"/>
                    <a:pt x="334" y="560"/>
                  </a:cubicBezTo>
                  <a:lnTo>
                    <a:pt x="2298" y="560"/>
                  </a:lnTo>
                  <a:cubicBezTo>
                    <a:pt x="2548" y="548"/>
                    <a:pt x="2667" y="263"/>
                    <a:pt x="2501" y="96"/>
                  </a:cubicBezTo>
                  <a:cubicBezTo>
                    <a:pt x="2441" y="36"/>
                    <a:pt x="2370" y="1"/>
                    <a:pt x="22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6"/>
            <p:cNvSpPr/>
            <p:nvPr/>
          </p:nvSpPr>
          <p:spPr>
            <a:xfrm>
              <a:off x="6976350" y="3836850"/>
              <a:ext cx="68000" cy="13800"/>
            </a:xfrm>
            <a:custGeom>
              <a:rect b="b" l="l" r="r" t="t"/>
              <a:pathLst>
                <a:path extrusionOk="0" h="552" w="2720">
                  <a:moveTo>
                    <a:pt x="2378" y="1"/>
                  </a:moveTo>
                  <a:cubicBezTo>
                    <a:pt x="2369" y="1"/>
                    <a:pt x="2359" y="1"/>
                    <a:pt x="2350" y="3"/>
                  </a:cubicBezTo>
                  <a:lnTo>
                    <a:pt x="398" y="3"/>
                  </a:lnTo>
                  <a:cubicBezTo>
                    <a:pt x="386" y="2"/>
                    <a:pt x="375" y="1"/>
                    <a:pt x="364" y="1"/>
                  </a:cubicBezTo>
                  <a:cubicBezTo>
                    <a:pt x="0" y="1"/>
                    <a:pt x="4" y="551"/>
                    <a:pt x="375" y="551"/>
                  </a:cubicBezTo>
                  <a:cubicBezTo>
                    <a:pt x="382" y="551"/>
                    <a:pt x="390" y="551"/>
                    <a:pt x="398" y="551"/>
                  </a:cubicBezTo>
                  <a:lnTo>
                    <a:pt x="2350" y="551"/>
                  </a:lnTo>
                  <a:cubicBezTo>
                    <a:pt x="2600" y="539"/>
                    <a:pt x="2719" y="253"/>
                    <a:pt x="2553" y="86"/>
                  </a:cubicBezTo>
                  <a:cubicBezTo>
                    <a:pt x="2501" y="34"/>
                    <a:pt x="2440" y="1"/>
                    <a:pt x="23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6"/>
            <p:cNvSpPr/>
            <p:nvPr/>
          </p:nvSpPr>
          <p:spPr>
            <a:xfrm>
              <a:off x="6976350" y="3775525"/>
              <a:ext cx="68000" cy="13800"/>
            </a:xfrm>
            <a:custGeom>
              <a:rect b="b" l="l" r="r" t="t"/>
              <a:pathLst>
                <a:path extrusionOk="0" h="552" w="2720">
                  <a:moveTo>
                    <a:pt x="2378" y="1"/>
                  </a:moveTo>
                  <a:cubicBezTo>
                    <a:pt x="2369" y="1"/>
                    <a:pt x="2359" y="2"/>
                    <a:pt x="2350" y="3"/>
                  </a:cubicBezTo>
                  <a:lnTo>
                    <a:pt x="398" y="3"/>
                  </a:lnTo>
                  <a:cubicBezTo>
                    <a:pt x="386" y="2"/>
                    <a:pt x="375" y="2"/>
                    <a:pt x="364" y="2"/>
                  </a:cubicBezTo>
                  <a:cubicBezTo>
                    <a:pt x="0" y="2"/>
                    <a:pt x="4" y="552"/>
                    <a:pt x="375" y="552"/>
                  </a:cubicBezTo>
                  <a:cubicBezTo>
                    <a:pt x="382" y="552"/>
                    <a:pt x="390" y="551"/>
                    <a:pt x="398" y="551"/>
                  </a:cubicBezTo>
                  <a:lnTo>
                    <a:pt x="2350" y="551"/>
                  </a:lnTo>
                  <a:cubicBezTo>
                    <a:pt x="2600" y="539"/>
                    <a:pt x="2719" y="253"/>
                    <a:pt x="2553" y="87"/>
                  </a:cubicBezTo>
                  <a:cubicBezTo>
                    <a:pt x="2501" y="35"/>
                    <a:pt x="2440" y="1"/>
                    <a:pt x="237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6"/>
            <p:cNvSpPr/>
            <p:nvPr/>
          </p:nvSpPr>
          <p:spPr>
            <a:xfrm>
              <a:off x="6976350" y="3714225"/>
              <a:ext cx="65625" cy="13775"/>
            </a:xfrm>
            <a:custGeom>
              <a:rect b="b" l="l" r="r" t="t"/>
              <a:pathLst>
                <a:path extrusionOk="0" h="551" w="2625">
                  <a:moveTo>
                    <a:pt x="2381" y="0"/>
                  </a:moveTo>
                  <a:cubicBezTo>
                    <a:pt x="2371" y="0"/>
                    <a:pt x="2361" y="1"/>
                    <a:pt x="2350" y="3"/>
                  </a:cubicBezTo>
                  <a:lnTo>
                    <a:pt x="398" y="3"/>
                  </a:lnTo>
                  <a:cubicBezTo>
                    <a:pt x="386" y="2"/>
                    <a:pt x="375" y="1"/>
                    <a:pt x="364" y="1"/>
                  </a:cubicBezTo>
                  <a:cubicBezTo>
                    <a:pt x="0" y="1"/>
                    <a:pt x="4" y="551"/>
                    <a:pt x="375" y="551"/>
                  </a:cubicBezTo>
                  <a:cubicBezTo>
                    <a:pt x="382" y="551"/>
                    <a:pt x="390" y="551"/>
                    <a:pt x="398" y="550"/>
                  </a:cubicBezTo>
                  <a:lnTo>
                    <a:pt x="2350" y="550"/>
                  </a:lnTo>
                  <a:cubicBezTo>
                    <a:pt x="2505" y="550"/>
                    <a:pt x="2624" y="419"/>
                    <a:pt x="2624" y="276"/>
                  </a:cubicBezTo>
                  <a:cubicBezTo>
                    <a:pt x="2624" y="205"/>
                    <a:pt x="2600" y="134"/>
                    <a:pt x="2553" y="86"/>
                  </a:cubicBezTo>
                  <a:cubicBezTo>
                    <a:pt x="2501" y="34"/>
                    <a:pt x="2449" y="0"/>
                    <a:pt x="238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6"/>
            <p:cNvSpPr/>
            <p:nvPr/>
          </p:nvSpPr>
          <p:spPr>
            <a:xfrm>
              <a:off x="6976350" y="3652925"/>
              <a:ext cx="65625" cy="13775"/>
            </a:xfrm>
            <a:custGeom>
              <a:rect b="b" l="l" r="r" t="t"/>
              <a:pathLst>
                <a:path extrusionOk="0" h="551" w="2625">
                  <a:moveTo>
                    <a:pt x="364" y="0"/>
                  </a:moveTo>
                  <a:cubicBezTo>
                    <a:pt x="0" y="0"/>
                    <a:pt x="4" y="550"/>
                    <a:pt x="375" y="550"/>
                  </a:cubicBezTo>
                  <a:cubicBezTo>
                    <a:pt x="382" y="550"/>
                    <a:pt x="390" y="550"/>
                    <a:pt x="398" y="550"/>
                  </a:cubicBezTo>
                  <a:lnTo>
                    <a:pt x="2350" y="550"/>
                  </a:lnTo>
                  <a:cubicBezTo>
                    <a:pt x="2505" y="550"/>
                    <a:pt x="2624" y="419"/>
                    <a:pt x="2624" y="276"/>
                  </a:cubicBezTo>
                  <a:cubicBezTo>
                    <a:pt x="2624" y="192"/>
                    <a:pt x="2600" y="133"/>
                    <a:pt x="2553" y="73"/>
                  </a:cubicBezTo>
                  <a:cubicBezTo>
                    <a:pt x="2493" y="26"/>
                    <a:pt x="2434" y="2"/>
                    <a:pt x="2350" y="2"/>
                  </a:cubicBezTo>
                  <a:lnTo>
                    <a:pt x="398" y="2"/>
                  </a:lnTo>
                  <a:cubicBezTo>
                    <a:pt x="386" y="1"/>
                    <a:pt x="375" y="0"/>
                    <a:pt x="3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6"/>
            <p:cNvSpPr/>
            <p:nvPr/>
          </p:nvSpPr>
          <p:spPr>
            <a:xfrm>
              <a:off x="6977050" y="3591650"/>
              <a:ext cx="64925" cy="13700"/>
            </a:xfrm>
            <a:custGeom>
              <a:rect b="b" l="l" r="r" t="t"/>
              <a:pathLst>
                <a:path extrusionOk="0" h="548" w="2597">
                  <a:moveTo>
                    <a:pt x="370" y="0"/>
                  </a:moveTo>
                  <a:cubicBezTo>
                    <a:pt x="1" y="0"/>
                    <a:pt x="1" y="548"/>
                    <a:pt x="370" y="548"/>
                  </a:cubicBezTo>
                  <a:lnTo>
                    <a:pt x="2322" y="548"/>
                  </a:lnTo>
                  <a:cubicBezTo>
                    <a:pt x="2477" y="548"/>
                    <a:pt x="2596" y="417"/>
                    <a:pt x="2596" y="274"/>
                  </a:cubicBezTo>
                  <a:cubicBezTo>
                    <a:pt x="2596" y="203"/>
                    <a:pt x="2572" y="131"/>
                    <a:pt x="2525" y="84"/>
                  </a:cubicBezTo>
                  <a:cubicBezTo>
                    <a:pt x="2465" y="24"/>
                    <a:pt x="2406" y="0"/>
                    <a:pt x="23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6"/>
            <p:cNvSpPr/>
            <p:nvPr/>
          </p:nvSpPr>
          <p:spPr>
            <a:xfrm>
              <a:off x="6976350" y="3530000"/>
              <a:ext cx="65625" cy="14050"/>
            </a:xfrm>
            <a:custGeom>
              <a:rect b="b" l="l" r="r" t="t"/>
              <a:pathLst>
                <a:path extrusionOk="0" h="562" w="2625">
                  <a:moveTo>
                    <a:pt x="375" y="1"/>
                  </a:moveTo>
                  <a:cubicBezTo>
                    <a:pt x="0" y="1"/>
                    <a:pt x="0" y="562"/>
                    <a:pt x="375" y="562"/>
                  </a:cubicBezTo>
                  <a:cubicBezTo>
                    <a:pt x="382" y="562"/>
                    <a:pt x="390" y="562"/>
                    <a:pt x="398" y="561"/>
                  </a:cubicBezTo>
                  <a:lnTo>
                    <a:pt x="2350" y="561"/>
                  </a:lnTo>
                  <a:cubicBezTo>
                    <a:pt x="2505" y="561"/>
                    <a:pt x="2624" y="430"/>
                    <a:pt x="2624" y="287"/>
                  </a:cubicBezTo>
                  <a:cubicBezTo>
                    <a:pt x="2624" y="216"/>
                    <a:pt x="2600" y="144"/>
                    <a:pt x="2553" y="97"/>
                  </a:cubicBezTo>
                  <a:cubicBezTo>
                    <a:pt x="2493" y="37"/>
                    <a:pt x="2434" y="14"/>
                    <a:pt x="2350" y="2"/>
                  </a:cubicBezTo>
                  <a:lnTo>
                    <a:pt x="398" y="2"/>
                  </a:lnTo>
                  <a:cubicBezTo>
                    <a:pt x="390" y="1"/>
                    <a:pt x="382" y="1"/>
                    <a:pt x="3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6"/>
            <p:cNvSpPr/>
            <p:nvPr/>
          </p:nvSpPr>
          <p:spPr>
            <a:xfrm>
              <a:off x="6976350" y="3468975"/>
              <a:ext cx="65625" cy="13775"/>
            </a:xfrm>
            <a:custGeom>
              <a:rect b="b" l="l" r="r" t="t"/>
              <a:pathLst>
                <a:path extrusionOk="0" h="551" w="2625">
                  <a:moveTo>
                    <a:pt x="364" y="0"/>
                  </a:moveTo>
                  <a:cubicBezTo>
                    <a:pt x="0" y="0"/>
                    <a:pt x="4" y="550"/>
                    <a:pt x="375" y="550"/>
                  </a:cubicBezTo>
                  <a:cubicBezTo>
                    <a:pt x="382" y="550"/>
                    <a:pt x="390" y="550"/>
                    <a:pt x="398" y="550"/>
                  </a:cubicBezTo>
                  <a:lnTo>
                    <a:pt x="2350" y="550"/>
                  </a:lnTo>
                  <a:cubicBezTo>
                    <a:pt x="2505" y="550"/>
                    <a:pt x="2624" y="419"/>
                    <a:pt x="2624" y="276"/>
                  </a:cubicBezTo>
                  <a:cubicBezTo>
                    <a:pt x="2624" y="204"/>
                    <a:pt x="2600" y="133"/>
                    <a:pt x="2553" y="85"/>
                  </a:cubicBezTo>
                  <a:cubicBezTo>
                    <a:pt x="2493" y="26"/>
                    <a:pt x="2434" y="2"/>
                    <a:pt x="2350" y="2"/>
                  </a:cubicBezTo>
                  <a:lnTo>
                    <a:pt x="398" y="2"/>
                  </a:lnTo>
                  <a:cubicBezTo>
                    <a:pt x="386" y="1"/>
                    <a:pt x="375" y="0"/>
                    <a:pt x="36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6"/>
            <p:cNvSpPr/>
            <p:nvPr/>
          </p:nvSpPr>
          <p:spPr>
            <a:xfrm>
              <a:off x="6976350" y="3407650"/>
              <a:ext cx="65625" cy="13775"/>
            </a:xfrm>
            <a:custGeom>
              <a:rect b="b" l="l" r="r" t="t"/>
              <a:pathLst>
                <a:path extrusionOk="0" h="551" w="2625">
                  <a:moveTo>
                    <a:pt x="364" y="1"/>
                  </a:moveTo>
                  <a:cubicBezTo>
                    <a:pt x="0" y="1"/>
                    <a:pt x="4" y="551"/>
                    <a:pt x="375" y="551"/>
                  </a:cubicBezTo>
                  <a:cubicBezTo>
                    <a:pt x="382" y="551"/>
                    <a:pt x="390" y="550"/>
                    <a:pt x="398" y="550"/>
                  </a:cubicBezTo>
                  <a:lnTo>
                    <a:pt x="2350" y="550"/>
                  </a:lnTo>
                  <a:cubicBezTo>
                    <a:pt x="2505" y="550"/>
                    <a:pt x="2624" y="419"/>
                    <a:pt x="2624" y="276"/>
                  </a:cubicBezTo>
                  <a:cubicBezTo>
                    <a:pt x="2624" y="205"/>
                    <a:pt x="2600" y="13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6"/>
            <p:cNvSpPr/>
            <p:nvPr/>
          </p:nvSpPr>
          <p:spPr>
            <a:xfrm>
              <a:off x="6976350" y="3346325"/>
              <a:ext cx="68000" cy="13775"/>
            </a:xfrm>
            <a:custGeom>
              <a:rect b="b" l="l" r="r" t="t"/>
              <a:pathLst>
                <a:path extrusionOk="0" h="551" w="2720">
                  <a:moveTo>
                    <a:pt x="364" y="1"/>
                  </a:moveTo>
                  <a:cubicBezTo>
                    <a:pt x="0" y="1"/>
                    <a:pt x="4" y="551"/>
                    <a:pt x="375" y="551"/>
                  </a:cubicBezTo>
                  <a:cubicBezTo>
                    <a:pt x="382" y="551"/>
                    <a:pt x="390" y="551"/>
                    <a:pt x="398" y="550"/>
                  </a:cubicBezTo>
                  <a:lnTo>
                    <a:pt x="2350" y="550"/>
                  </a:lnTo>
                  <a:cubicBezTo>
                    <a:pt x="2600" y="538"/>
                    <a:pt x="2719" y="253"/>
                    <a:pt x="2553" y="86"/>
                  </a:cubicBezTo>
                  <a:cubicBezTo>
                    <a:pt x="2493" y="26"/>
                    <a:pt x="2434" y="2"/>
                    <a:pt x="2350" y="2"/>
                  </a:cubicBezTo>
                  <a:lnTo>
                    <a:pt x="398" y="2"/>
                  </a:lnTo>
                  <a:cubicBezTo>
                    <a:pt x="386" y="1"/>
                    <a:pt x="375" y="1"/>
                    <a:pt x="3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6"/>
            <p:cNvSpPr/>
            <p:nvPr/>
          </p:nvSpPr>
          <p:spPr>
            <a:xfrm>
              <a:off x="6977650" y="3284750"/>
              <a:ext cx="66700" cy="14025"/>
            </a:xfrm>
            <a:custGeom>
              <a:rect b="b" l="l" r="r" t="t"/>
              <a:pathLst>
                <a:path extrusionOk="0" h="561" w="2668">
                  <a:moveTo>
                    <a:pt x="334" y="1"/>
                  </a:moveTo>
                  <a:cubicBezTo>
                    <a:pt x="0" y="37"/>
                    <a:pt x="0" y="537"/>
                    <a:pt x="334" y="560"/>
                  </a:cubicBezTo>
                  <a:lnTo>
                    <a:pt x="2298" y="560"/>
                  </a:lnTo>
                  <a:cubicBezTo>
                    <a:pt x="2548" y="549"/>
                    <a:pt x="2667" y="263"/>
                    <a:pt x="2501" y="96"/>
                  </a:cubicBezTo>
                  <a:cubicBezTo>
                    <a:pt x="2441" y="37"/>
                    <a:pt x="2370" y="1"/>
                    <a:pt x="22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6"/>
            <p:cNvSpPr/>
            <p:nvPr/>
          </p:nvSpPr>
          <p:spPr>
            <a:xfrm>
              <a:off x="6976350" y="3223425"/>
              <a:ext cx="68000" cy="14050"/>
            </a:xfrm>
            <a:custGeom>
              <a:rect b="b" l="l" r="r" t="t"/>
              <a:pathLst>
                <a:path extrusionOk="0" h="562" w="2720">
                  <a:moveTo>
                    <a:pt x="375" y="1"/>
                  </a:moveTo>
                  <a:cubicBezTo>
                    <a:pt x="0" y="1"/>
                    <a:pt x="0" y="561"/>
                    <a:pt x="375" y="561"/>
                  </a:cubicBezTo>
                  <a:cubicBezTo>
                    <a:pt x="382" y="561"/>
                    <a:pt x="390" y="561"/>
                    <a:pt x="398" y="561"/>
                  </a:cubicBezTo>
                  <a:lnTo>
                    <a:pt x="2350" y="561"/>
                  </a:lnTo>
                  <a:cubicBezTo>
                    <a:pt x="2600" y="549"/>
                    <a:pt x="2719" y="263"/>
                    <a:pt x="2553" y="96"/>
                  </a:cubicBezTo>
                  <a:cubicBezTo>
                    <a:pt x="2493" y="37"/>
                    <a:pt x="2434" y="13"/>
                    <a:pt x="2350" y="1"/>
                  </a:cubicBezTo>
                  <a:lnTo>
                    <a:pt x="398" y="1"/>
                  </a:lnTo>
                  <a:cubicBezTo>
                    <a:pt x="390" y="1"/>
                    <a:pt x="382" y="1"/>
                    <a:pt x="37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7" name="Google Shape;317;p26"/>
          <p:cNvGrpSpPr/>
          <p:nvPr/>
        </p:nvGrpSpPr>
        <p:grpSpPr>
          <a:xfrm rot="-2308923">
            <a:off x="391311" y="1083221"/>
            <a:ext cx="2564825" cy="1864088"/>
            <a:chOff x="7365331" y="3876744"/>
            <a:chExt cx="752588" cy="546995"/>
          </a:xfrm>
        </p:grpSpPr>
        <p:sp>
          <p:nvSpPr>
            <p:cNvPr id="318" name="Google Shape;318;p26"/>
            <p:cNvSpPr/>
            <p:nvPr/>
          </p:nvSpPr>
          <p:spPr>
            <a:xfrm>
              <a:off x="7365331" y="3876744"/>
              <a:ext cx="555487" cy="388974"/>
            </a:xfrm>
            <a:custGeom>
              <a:rect b="b" l="l" r="r" t="t"/>
              <a:pathLst>
                <a:path extrusionOk="0" h="27163" w="38791">
                  <a:moveTo>
                    <a:pt x="996" y="1"/>
                  </a:moveTo>
                  <a:cubicBezTo>
                    <a:pt x="847" y="1"/>
                    <a:pt x="744" y="36"/>
                    <a:pt x="691" y="110"/>
                  </a:cubicBezTo>
                  <a:cubicBezTo>
                    <a:pt x="0" y="1062"/>
                    <a:pt x="7823" y="7849"/>
                    <a:pt x="18157" y="15290"/>
                  </a:cubicBezTo>
                  <a:cubicBezTo>
                    <a:pt x="27688" y="22153"/>
                    <a:pt x="36024" y="27162"/>
                    <a:pt x="37795" y="27162"/>
                  </a:cubicBezTo>
                  <a:cubicBezTo>
                    <a:pt x="37945" y="27162"/>
                    <a:pt x="38047" y="27127"/>
                    <a:pt x="38100" y="27054"/>
                  </a:cubicBezTo>
                  <a:cubicBezTo>
                    <a:pt x="38791" y="26101"/>
                    <a:pt x="30956" y="19303"/>
                    <a:pt x="20634" y="11861"/>
                  </a:cubicBezTo>
                  <a:cubicBezTo>
                    <a:pt x="11104" y="5000"/>
                    <a:pt x="2770" y="1"/>
                    <a:pt x="996"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6"/>
            <p:cNvSpPr/>
            <p:nvPr/>
          </p:nvSpPr>
          <p:spPr>
            <a:xfrm>
              <a:off x="7867948" y="4226639"/>
              <a:ext cx="58154" cy="50306"/>
            </a:xfrm>
            <a:custGeom>
              <a:rect b="b" l="l" r="r" t="t"/>
              <a:pathLst>
                <a:path extrusionOk="0" h="3513" w="4061">
                  <a:moveTo>
                    <a:pt x="1239" y="0"/>
                  </a:moveTo>
                  <a:lnTo>
                    <a:pt x="620" y="893"/>
                  </a:lnTo>
                  <a:lnTo>
                    <a:pt x="1" y="1786"/>
                  </a:lnTo>
                  <a:lnTo>
                    <a:pt x="3442" y="3512"/>
                  </a:lnTo>
                  <a:lnTo>
                    <a:pt x="3751" y="3060"/>
                  </a:lnTo>
                  <a:lnTo>
                    <a:pt x="4061" y="2620"/>
                  </a:lnTo>
                  <a:lnTo>
                    <a:pt x="1239"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6"/>
            <p:cNvSpPr/>
            <p:nvPr/>
          </p:nvSpPr>
          <p:spPr>
            <a:xfrm>
              <a:off x="7914675" y="4262353"/>
              <a:ext cx="186017" cy="150131"/>
            </a:xfrm>
            <a:custGeom>
              <a:rect b="b" l="l" r="r" t="t"/>
              <a:pathLst>
                <a:path extrusionOk="0" h="10484" w="12990">
                  <a:moveTo>
                    <a:pt x="2415" y="0"/>
                  </a:moveTo>
                  <a:cubicBezTo>
                    <a:pt x="1470" y="0"/>
                    <a:pt x="798" y="126"/>
                    <a:pt x="798" y="126"/>
                  </a:cubicBezTo>
                  <a:lnTo>
                    <a:pt x="179" y="1018"/>
                  </a:lnTo>
                  <a:cubicBezTo>
                    <a:pt x="179" y="1018"/>
                    <a:pt x="0" y="3650"/>
                    <a:pt x="2643" y="5888"/>
                  </a:cubicBezTo>
                  <a:cubicBezTo>
                    <a:pt x="5286" y="8126"/>
                    <a:pt x="12990" y="10484"/>
                    <a:pt x="12990" y="10484"/>
                  </a:cubicBezTo>
                  <a:cubicBezTo>
                    <a:pt x="12990" y="10484"/>
                    <a:pt x="9597" y="5864"/>
                    <a:pt x="7751" y="2519"/>
                  </a:cubicBezTo>
                  <a:cubicBezTo>
                    <a:pt x="6575" y="387"/>
                    <a:pt x="4075" y="0"/>
                    <a:pt x="241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6"/>
            <p:cNvSpPr/>
            <p:nvPr/>
          </p:nvSpPr>
          <p:spPr>
            <a:xfrm>
              <a:off x="8011979" y="4321609"/>
              <a:ext cx="105939" cy="102130"/>
            </a:xfrm>
            <a:custGeom>
              <a:rect b="b" l="l" r="r" t="t"/>
              <a:pathLst>
                <a:path extrusionOk="0" h="7132" w="7398">
                  <a:moveTo>
                    <a:pt x="1934" y="0"/>
                  </a:moveTo>
                  <a:cubicBezTo>
                    <a:pt x="1765" y="0"/>
                    <a:pt x="1607" y="88"/>
                    <a:pt x="1516" y="357"/>
                  </a:cubicBezTo>
                  <a:cubicBezTo>
                    <a:pt x="1277" y="1074"/>
                    <a:pt x="3335" y="3255"/>
                    <a:pt x="2390" y="3255"/>
                  </a:cubicBezTo>
                  <a:cubicBezTo>
                    <a:pt x="2299" y="3255"/>
                    <a:pt x="2180" y="3235"/>
                    <a:pt x="2028" y="3191"/>
                  </a:cubicBezTo>
                  <a:cubicBezTo>
                    <a:pt x="1606" y="3069"/>
                    <a:pt x="1264" y="3015"/>
                    <a:pt x="993" y="3015"/>
                  </a:cubicBezTo>
                  <a:cubicBezTo>
                    <a:pt x="149" y="3015"/>
                    <a:pt x="1" y="3542"/>
                    <a:pt x="289" y="4191"/>
                  </a:cubicBezTo>
                  <a:cubicBezTo>
                    <a:pt x="682" y="5048"/>
                    <a:pt x="7397" y="7132"/>
                    <a:pt x="7397" y="7132"/>
                  </a:cubicBezTo>
                  <a:lnTo>
                    <a:pt x="2599" y="309"/>
                  </a:lnTo>
                  <a:cubicBezTo>
                    <a:pt x="2599" y="309"/>
                    <a:pt x="2249" y="0"/>
                    <a:pt x="193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22" name="Google Shape;322;p26"/>
          <p:cNvPicPr preferRelativeResize="0"/>
          <p:nvPr/>
        </p:nvPicPr>
        <p:blipFill>
          <a:blip r:embed="rId3">
            <a:alphaModFix/>
          </a:blip>
          <a:stretch>
            <a:fillRect/>
          </a:stretch>
        </p:blipFill>
        <p:spPr>
          <a:xfrm>
            <a:off x="4774317" y="2453073"/>
            <a:ext cx="2591508" cy="2442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7"/>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A bit about me!</a:t>
            </a:r>
            <a:endParaRPr>
              <a:solidFill>
                <a:srgbClr val="000000"/>
              </a:solidFill>
              <a:latin typeface="Playwrite IT Moderna"/>
              <a:ea typeface="Playwrite IT Moderna"/>
              <a:cs typeface="Playwrite IT Moderna"/>
              <a:sym typeface="Playwrite IT Moderna"/>
            </a:endParaRPr>
          </a:p>
        </p:txBody>
      </p:sp>
      <p:sp>
        <p:nvSpPr>
          <p:cNvPr id="328" name="Google Shape;328;p27"/>
          <p:cNvSpPr txBox="1"/>
          <p:nvPr>
            <p:ph idx="1" type="body"/>
          </p:nvPr>
        </p:nvSpPr>
        <p:spPr>
          <a:xfrm>
            <a:off x="713225" y="1273500"/>
            <a:ext cx="7717500" cy="3335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000000"/>
              </a:buClr>
              <a:buSzPts val="1600"/>
              <a:buFont typeface="Playwrite IT Moderna"/>
              <a:buChar char="●"/>
            </a:pPr>
            <a:r>
              <a:rPr lang="en" sz="1600">
                <a:solidFill>
                  <a:srgbClr val="000000"/>
                </a:solidFill>
                <a:latin typeface="Playwrite IT Moderna"/>
                <a:ea typeface="Playwrite IT Moderna"/>
                <a:cs typeface="Playwrite IT Moderna"/>
                <a:sym typeface="Playwrite IT Moderna"/>
              </a:rPr>
              <a:t>This is my 4th year working at St Bernadette’s.</a:t>
            </a:r>
            <a:endParaRPr sz="1600">
              <a:solidFill>
                <a:srgbClr val="000000"/>
              </a:solidFill>
              <a:latin typeface="Playwrite IT Moderna"/>
              <a:ea typeface="Playwrite IT Moderna"/>
              <a:cs typeface="Playwrite IT Moderna"/>
              <a:sym typeface="Playwrite IT Moderna"/>
            </a:endParaRPr>
          </a:p>
          <a:p>
            <a:pPr indent="0" lvl="0" marL="45720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Char char="●"/>
            </a:pPr>
            <a:r>
              <a:rPr lang="en" sz="1600">
                <a:solidFill>
                  <a:srgbClr val="000000"/>
                </a:solidFill>
                <a:latin typeface="Playwrite IT Moderna"/>
                <a:ea typeface="Playwrite IT Moderna"/>
                <a:cs typeface="Playwrite IT Moderna"/>
                <a:sym typeface="Playwrite IT Moderna"/>
              </a:rPr>
              <a:t>I am a Watford supporter and have a real interest in football despite not being the best at playing.</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Char char="●"/>
            </a:pPr>
            <a:r>
              <a:rPr lang="en" sz="1600">
                <a:solidFill>
                  <a:srgbClr val="000000"/>
                </a:solidFill>
                <a:latin typeface="Playwrite IT Moderna"/>
                <a:ea typeface="Playwrite IT Moderna"/>
                <a:cs typeface="Playwrite IT Moderna"/>
                <a:sym typeface="Playwrite IT Moderna"/>
              </a:rPr>
              <a:t>I love an animated film, making me a big kid at heart.</a:t>
            </a:r>
            <a:endParaRPr sz="1600">
              <a:solidFill>
                <a:srgbClr val="000000"/>
              </a:solidFill>
              <a:latin typeface="Playwrite IT Moderna"/>
              <a:ea typeface="Playwrite IT Moderna"/>
              <a:cs typeface="Playwrite IT Moderna"/>
              <a:sym typeface="Playwrite IT Moderna"/>
            </a:endParaRPr>
          </a:p>
          <a:p>
            <a:pPr indent="0" lvl="0" marL="45720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Char char="●"/>
            </a:pPr>
            <a:r>
              <a:rPr lang="en" sz="1600">
                <a:solidFill>
                  <a:srgbClr val="000000"/>
                </a:solidFill>
                <a:latin typeface="Playwrite IT Moderna"/>
                <a:ea typeface="Playwrite IT Moderna"/>
                <a:cs typeface="Playwrite IT Moderna"/>
                <a:sym typeface="Playwrite IT Moderna"/>
              </a:rPr>
              <a:t>I have grown up with St Bernadette’s always being a part of my life (having attended the school as a child), so I know the school very well.</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Char char="●"/>
            </a:pPr>
            <a:r>
              <a:rPr lang="en" sz="1600">
                <a:solidFill>
                  <a:srgbClr val="000000"/>
                </a:solidFill>
                <a:latin typeface="Playwrite IT Moderna"/>
                <a:ea typeface="Playwrite IT Moderna"/>
                <a:cs typeface="Playwrite IT Moderna"/>
                <a:sym typeface="Playwrite IT Moderna"/>
              </a:rPr>
              <a:t>It has been 2 years since I last </a:t>
            </a:r>
            <a:r>
              <a:rPr lang="en" sz="1600">
                <a:solidFill>
                  <a:srgbClr val="000000"/>
                </a:solidFill>
                <a:latin typeface="Playwrite IT Moderna"/>
                <a:ea typeface="Playwrite IT Moderna"/>
                <a:cs typeface="Playwrite IT Moderna"/>
                <a:sym typeface="Playwrite IT Moderna"/>
              </a:rPr>
              <a:t>inherited</a:t>
            </a:r>
            <a:r>
              <a:rPr lang="en" sz="1600">
                <a:solidFill>
                  <a:srgbClr val="000000"/>
                </a:solidFill>
                <a:latin typeface="Playwrite IT Moderna"/>
                <a:ea typeface="Playwrite IT Moderna"/>
                <a:cs typeface="Playwrite IT Moderna"/>
                <a:sym typeface="Playwrite IT Moderna"/>
              </a:rPr>
              <a:t> a new class and I am looking </a:t>
            </a:r>
            <a:r>
              <a:rPr lang="en" sz="1600">
                <a:solidFill>
                  <a:srgbClr val="000000"/>
                </a:solidFill>
                <a:latin typeface="Playwrite IT Moderna"/>
                <a:ea typeface="Playwrite IT Moderna"/>
                <a:cs typeface="Playwrite IT Moderna"/>
                <a:sym typeface="Playwrite IT Moderna"/>
              </a:rPr>
              <a:t>forward</a:t>
            </a:r>
            <a:r>
              <a:rPr lang="en" sz="1600">
                <a:solidFill>
                  <a:srgbClr val="000000"/>
                </a:solidFill>
                <a:latin typeface="Playwrite IT Moderna"/>
                <a:ea typeface="Playwrite IT Moderna"/>
                <a:cs typeface="Playwrite IT Moderna"/>
                <a:sym typeface="Playwrite IT Moderna"/>
              </a:rPr>
              <a:t> to building relationships with a new group of families.</a:t>
            </a:r>
            <a:endParaRPr sz="16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8"/>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Staff in Year 5</a:t>
            </a:r>
            <a:endParaRPr>
              <a:solidFill>
                <a:srgbClr val="000000"/>
              </a:solidFill>
              <a:latin typeface="Playwrite IT Moderna"/>
              <a:ea typeface="Playwrite IT Moderna"/>
              <a:cs typeface="Playwrite IT Moderna"/>
              <a:sym typeface="Playwrite IT Moderna"/>
            </a:endParaRPr>
          </a:p>
        </p:txBody>
      </p:sp>
      <p:sp>
        <p:nvSpPr>
          <p:cNvPr id="334" name="Google Shape;334;p28"/>
          <p:cNvSpPr txBox="1"/>
          <p:nvPr>
            <p:ph idx="1" type="body"/>
          </p:nvPr>
        </p:nvSpPr>
        <p:spPr>
          <a:xfrm>
            <a:off x="229100" y="1273500"/>
            <a:ext cx="8727600" cy="333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Class Teacher - Mr Reeve</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Cover Teacher - Miss Bell</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Teaching Assistant - Mr Hill</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Every </a:t>
            </a:r>
            <a:r>
              <a:rPr lang="en" sz="2000">
                <a:solidFill>
                  <a:srgbClr val="000000"/>
                </a:solidFill>
                <a:latin typeface="Playwrite IT Moderna"/>
                <a:ea typeface="Playwrite IT Moderna"/>
                <a:cs typeface="Playwrite IT Moderna"/>
                <a:sym typeface="Playwrite IT Moderna"/>
              </a:rPr>
              <a:t>teacher</a:t>
            </a:r>
            <a:r>
              <a:rPr lang="en" sz="2000">
                <a:solidFill>
                  <a:srgbClr val="000000"/>
                </a:solidFill>
                <a:latin typeface="Playwrite IT Moderna"/>
                <a:ea typeface="Playwrite IT Moderna"/>
                <a:cs typeface="Playwrite IT Moderna"/>
                <a:sym typeface="Playwrite IT Moderna"/>
              </a:rPr>
              <a:t> is given PPA time each week (planning, preparation and assessment time). My PPA is on a Tuesday morning until 10:45.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I will then be out of class from 10:45 until 12:15 for subject leadership time. Miss Bell will cover all morning from 8:40 - 12:15, every Tuesday.</a:t>
            </a:r>
            <a:endParaRPr sz="20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9"/>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Life in Year 5</a:t>
            </a:r>
            <a:endParaRPr>
              <a:solidFill>
                <a:srgbClr val="000000"/>
              </a:solidFill>
              <a:latin typeface="Playwrite IT Moderna"/>
              <a:ea typeface="Playwrite IT Moderna"/>
              <a:cs typeface="Playwrite IT Moderna"/>
              <a:sym typeface="Playwrite IT Moderna"/>
            </a:endParaRPr>
          </a:p>
        </p:txBody>
      </p:sp>
      <p:sp>
        <p:nvSpPr>
          <p:cNvPr id="340" name="Google Shape;340;p29"/>
          <p:cNvSpPr txBox="1"/>
          <p:nvPr>
            <p:ph idx="1" type="body"/>
          </p:nvPr>
        </p:nvSpPr>
        <p:spPr>
          <a:xfrm>
            <a:off x="110850" y="1273500"/>
            <a:ext cx="8801700" cy="333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000000"/>
                </a:solidFill>
                <a:latin typeface="Playwrite IT Moderna"/>
                <a:ea typeface="Playwrite IT Moderna"/>
                <a:cs typeface="Playwrite IT Moderna"/>
                <a:sym typeface="Playwrite IT Moderna"/>
              </a:rPr>
              <a:t>The transition from Year 4 to Year 5 can feel daunting as the children become one of the older children in the school. </a:t>
            </a:r>
            <a:r>
              <a:rPr lang="en" sz="1800">
                <a:solidFill>
                  <a:srgbClr val="000000"/>
                </a:solidFill>
                <a:latin typeface="Playwrite IT Moderna"/>
                <a:ea typeface="Playwrite IT Moderna"/>
                <a:cs typeface="Playwrite IT Moderna"/>
                <a:sym typeface="Playwrite IT Moderna"/>
              </a:rPr>
              <a:t>Overall, things won’t be too dissimilar from Year 4.</a:t>
            </a:r>
            <a:endParaRPr sz="18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8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800">
                <a:solidFill>
                  <a:srgbClr val="000000"/>
                </a:solidFill>
                <a:latin typeface="Playwrite IT Moderna"/>
                <a:ea typeface="Playwrite IT Moderna"/>
                <a:cs typeface="Playwrite IT Moderna"/>
                <a:sym typeface="Playwrite IT Moderna"/>
              </a:rPr>
              <a:t>The main difference between Year 4 and Year 5 is that the children will begin to prepare for SATS this year that they will take in Year 6. The maths may appear more challenging at first as concepts like percentages are introduced and fractions become slightly harder but there is nothing to worry about and all the children will be supported where needed. </a:t>
            </a:r>
            <a:endParaRPr sz="18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8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800">
                <a:solidFill>
                  <a:srgbClr val="000000"/>
                </a:solidFill>
                <a:latin typeface="Playwrite IT Moderna"/>
                <a:ea typeface="Playwrite IT Moderna"/>
                <a:cs typeface="Playwrite IT Moderna"/>
                <a:sym typeface="Playwrite IT Moderna"/>
              </a:rPr>
              <a:t>Morning work tasks will focus on developing SATS skills and SATS questions will be implemented into maths, guided reading and literacy lessons where possible.</a:t>
            </a:r>
            <a:endParaRPr sz="18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0"/>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My aim by the end of Year 5!</a:t>
            </a:r>
            <a:endParaRPr>
              <a:solidFill>
                <a:srgbClr val="000000"/>
              </a:solidFill>
              <a:latin typeface="Playwrite IT Moderna"/>
              <a:ea typeface="Playwrite IT Moderna"/>
              <a:cs typeface="Playwrite IT Moderna"/>
              <a:sym typeface="Playwrite IT Moderna"/>
            </a:endParaRPr>
          </a:p>
        </p:txBody>
      </p:sp>
      <p:sp>
        <p:nvSpPr>
          <p:cNvPr id="346" name="Google Shape;346;p30"/>
          <p:cNvSpPr txBox="1"/>
          <p:nvPr>
            <p:ph idx="1" type="body"/>
          </p:nvPr>
        </p:nvSpPr>
        <p:spPr>
          <a:xfrm>
            <a:off x="110850" y="1273500"/>
            <a:ext cx="8801700" cy="3335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700">
                <a:solidFill>
                  <a:srgbClr val="000000"/>
                </a:solidFill>
                <a:latin typeface="Playwrite IT Moderna"/>
                <a:ea typeface="Playwrite IT Moderna"/>
                <a:cs typeface="Playwrite IT Moderna"/>
                <a:sym typeface="Playwrite IT Moderna"/>
              </a:rPr>
              <a:t>All the children in the class will be ready and </a:t>
            </a:r>
            <a:r>
              <a:rPr lang="en" sz="3700">
                <a:solidFill>
                  <a:srgbClr val="000000"/>
                </a:solidFill>
                <a:latin typeface="Playwrite IT Moderna"/>
                <a:ea typeface="Playwrite IT Moderna"/>
                <a:cs typeface="Playwrite IT Moderna"/>
                <a:sym typeface="Playwrite IT Moderna"/>
              </a:rPr>
              <a:t>prepared</a:t>
            </a:r>
            <a:r>
              <a:rPr lang="en" sz="3700">
                <a:solidFill>
                  <a:srgbClr val="000000"/>
                </a:solidFill>
                <a:latin typeface="Playwrite IT Moderna"/>
                <a:ea typeface="Playwrite IT Moderna"/>
                <a:cs typeface="Playwrite IT Moderna"/>
                <a:sym typeface="Playwrite IT Moderna"/>
              </a:rPr>
              <a:t> for their final year at St Bernadette’s and that they will enter Year 6 confident and happy.</a:t>
            </a:r>
            <a:endParaRPr sz="37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1"/>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TIMETABLE</a:t>
            </a:r>
            <a:endParaRPr/>
          </a:p>
        </p:txBody>
      </p:sp>
      <p:pic>
        <p:nvPicPr>
          <p:cNvPr id="352" name="Google Shape;352;p31"/>
          <p:cNvPicPr preferRelativeResize="0"/>
          <p:nvPr/>
        </p:nvPicPr>
        <p:blipFill>
          <a:blip r:embed="rId3">
            <a:alphaModFix/>
          </a:blip>
          <a:stretch>
            <a:fillRect/>
          </a:stretch>
        </p:blipFill>
        <p:spPr>
          <a:xfrm>
            <a:off x="588563" y="55062"/>
            <a:ext cx="7966875" cy="50333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2"/>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My expectations</a:t>
            </a:r>
            <a:endParaRPr>
              <a:solidFill>
                <a:srgbClr val="000000"/>
              </a:solidFill>
              <a:latin typeface="Playwrite IT Moderna"/>
              <a:ea typeface="Playwrite IT Moderna"/>
              <a:cs typeface="Playwrite IT Moderna"/>
              <a:sym typeface="Playwrite IT Moderna"/>
            </a:endParaRPr>
          </a:p>
        </p:txBody>
      </p:sp>
      <p:sp>
        <p:nvSpPr>
          <p:cNvPr id="358" name="Google Shape;358;p32"/>
          <p:cNvSpPr txBox="1"/>
          <p:nvPr>
            <p:ph idx="1" type="body"/>
          </p:nvPr>
        </p:nvSpPr>
        <p:spPr>
          <a:xfrm>
            <a:off x="110850" y="1273500"/>
            <a:ext cx="8801700" cy="3335100"/>
          </a:xfrm>
          <a:prstGeom prst="rect">
            <a:avLst/>
          </a:prstGeom>
        </p:spPr>
        <p:txBody>
          <a:bodyPr anchorCtr="0" anchor="t" bIns="91425" lIns="91425" spcFirstLastPara="1" rIns="91425" wrap="square" tIns="91425">
            <a:noAutofit/>
          </a:bodyPr>
          <a:lstStyle/>
          <a:p>
            <a:pPr indent="-387350" lvl="0" marL="457200" rtl="0" algn="l">
              <a:spcBef>
                <a:spcPts val="0"/>
              </a:spcBef>
              <a:spcAft>
                <a:spcPts val="0"/>
              </a:spcAft>
              <a:buClr>
                <a:srgbClr val="000000"/>
              </a:buClr>
              <a:buSzPts val="2500"/>
              <a:buFont typeface="Playwrite IT Moderna"/>
              <a:buChar char="●"/>
            </a:pPr>
            <a:r>
              <a:rPr lang="en" sz="2500">
                <a:solidFill>
                  <a:srgbClr val="000000"/>
                </a:solidFill>
                <a:latin typeface="Playwrite IT Moderna"/>
                <a:ea typeface="Playwrite IT Moderna"/>
                <a:cs typeface="Playwrite IT Moderna"/>
                <a:sym typeface="Playwrite IT Moderna"/>
              </a:rPr>
              <a:t>Always try your hardest!</a:t>
            </a:r>
            <a:endParaRPr sz="2500">
              <a:solidFill>
                <a:srgbClr val="000000"/>
              </a:solidFill>
              <a:latin typeface="Playwrite IT Moderna"/>
              <a:ea typeface="Playwrite IT Moderna"/>
              <a:cs typeface="Playwrite IT Moderna"/>
              <a:sym typeface="Playwrite IT Moderna"/>
            </a:endParaRPr>
          </a:p>
          <a:p>
            <a:pPr indent="-387350" lvl="0" marL="457200" rtl="0" algn="l">
              <a:spcBef>
                <a:spcPts val="0"/>
              </a:spcBef>
              <a:spcAft>
                <a:spcPts val="0"/>
              </a:spcAft>
              <a:buClr>
                <a:srgbClr val="000000"/>
              </a:buClr>
              <a:buSzPts val="2500"/>
              <a:buFont typeface="Playwrite IT Moderna"/>
              <a:buChar char="●"/>
            </a:pPr>
            <a:r>
              <a:rPr lang="en" sz="2500">
                <a:solidFill>
                  <a:srgbClr val="000000"/>
                </a:solidFill>
                <a:latin typeface="Playwrite IT Moderna"/>
                <a:ea typeface="Playwrite IT Moderna"/>
                <a:cs typeface="Playwrite IT Moderna"/>
                <a:sym typeface="Playwrite IT Moderna"/>
              </a:rPr>
              <a:t>Give things a try before asking for help - a real emphasis on </a:t>
            </a:r>
            <a:r>
              <a:rPr lang="en" sz="2500">
                <a:solidFill>
                  <a:srgbClr val="000000"/>
                </a:solidFill>
                <a:latin typeface="Playwrite IT Moderna"/>
                <a:ea typeface="Playwrite IT Moderna"/>
                <a:cs typeface="Playwrite IT Moderna"/>
                <a:sym typeface="Playwrite IT Moderna"/>
              </a:rPr>
              <a:t>independence</a:t>
            </a:r>
            <a:r>
              <a:rPr lang="en" sz="2500">
                <a:solidFill>
                  <a:srgbClr val="000000"/>
                </a:solidFill>
                <a:latin typeface="Playwrite IT Moderna"/>
                <a:ea typeface="Playwrite IT Moderna"/>
                <a:cs typeface="Playwrite IT Moderna"/>
                <a:sym typeface="Playwrite IT Moderna"/>
              </a:rPr>
              <a:t> ahead of Year 6!</a:t>
            </a:r>
            <a:endParaRPr sz="2500">
              <a:solidFill>
                <a:srgbClr val="000000"/>
              </a:solidFill>
              <a:latin typeface="Playwrite IT Moderna"/>
              <a:ea typeface="Playwrite IT Moderna"/>
              <a:cs typeface="Playwrite IT Moderna"/>
              <a:sym typeface="Playwrite IT Moderna"/>
            </a:endParaRPr>
          </a:p>
          <a:p>
            <a:pPr indent="-387350" lvl="0" marL="457200" rtl="0" algn="l">
              <a:spcBef>
                <a:spcPts val="0"/>
              </a:spcBef>
              <a:spcAft>
                <a:spcPts val="0"/>
              </a:spcAft>
              <a:buClr>
                <a:srgbClr val="000000"/>
              </a:buClr>
              <a:buSzPts val="2500"/>
              <a:buFont typeface="Playwrite IT Moderna"/>
              <a:buChar char="●"/>
            </a:pPr>
            <a:r>
              <a:rPr lang="en" sz="2500">
                <a:solidFill>
                  <a:srgbClr val="000000"/>
                </a:solidFill>
                <a:latin typeface="Playwrite IT Moderna"/>
                <a:ea typeface="Playwrite IT Moderna"/>
                <a:cs typeface="Playwrite IT Moderna"/>
                <a:sym typeface="Playwrite IT Moderna"/>
              </a:rPr>
              <a:t>Follow the class rules - these were generated by the class!</a:t>
            </a:r>
            <a:endParaRPr sz="2500">
              <a:solidFill>
                <a:srgbClr val="000000"/>
              </a:solidFill>
              <a:latin typeface="Playwrite IT Moderna"/>
              <a:ea typeface="Playwrite IT Moderna"/>
              <a:cs typeface="Playwrite IT Moderna"/>
              <a:sym typeface="Playwrite IT Moderna"/>
            </a:endParaRPr>
          </a:p>
          <a:p>
            <a:pPr indent="-387350" lvl="0" marL="457200" rtl="0" algn="l">
              <a:spcBef>
                <a:spcPts val="0"/>
              </a:spcBef>
              <a:spcAft>
                <a:spcPts val="0"/>
              </a:spcAft>
              <a:buClr>
                <a:srgbClr val="000000"/>
              </a:buClr>
              <a:buSzPts val="2500"/>
              <a:buFont typeface="Playwrite IT Moderna"/>
              <a:buChar char="●"/>
            </a:pPr>
            <a:r>
              <a:rPr lang="en" sz="2500">
                <a:solidFill>
                  <a:srgbClr val="000000"/>
                </a:solidFill>
                <a:latin typeface="Playwrite IT Moderna"/>
                <a:ea typeface="Playwrite IT Moderna"/>
                <a:cs typeface="Playwrite IT Moderna"/>
                <a:sym typeface="Playwrite IT Moderna"/>
              </a:rPr>
              <a:t>Complete homework - especially reading and any work that has been set in preparation for our maths learning!</a:t>
            </a:r>
            <a:endParaRPr sz="2500">
              <a:solidFill>
                <a:srgbClr val="000000"/>
              </a:solidFill>
              <a:latin typeface="Playwrite IT Moderna"/>
              <a:ea typeface="Playwrite IT Moderna"/>
              <a:cs typeface="Playwrite IT Moderna"/>
              <a:sym typeface="Playwrite IT Moderna"/>
            </a:endParaRPr>
          </a:p>
          <a:p>
            <a:pPr indent="-387350" lvl="0" marL="457200" rtl="0" algn="l">
              <a:spcBef>
                <a:spcPts val="0"/>
              </a:spcBef>
              <a:spcAft>
                <a:spcPts val="0"/>
              </a:spcAft>
              <a:buClr>
                <a:srgbClr val="000000"/>
              </a:buClr>
              <a:buSzPts val="2500"/>
              <a:buFont typeface="Playwrite IT Moderna"/>
              <a:buChar char="●"/>
            </a:pPr>
            <a:r>
              <a:rPr lang="en" sz="2500">
                <a:solidFill>
                  <a:srgbClr val="000000"/>
                </a:solidFill>
                <a:latin typeface="Playwrite IT Moderna"/>
                <a:ea typeface="Playwrite IT Moderna"/>
                <a:cs typeface="Playwrite IT Moderna"/>
                <a:sym typeface="Playwrite IT Moderna"/>
              </a:rPr>
              <a:t>Enjoy Year 5 - the year will go by </a:t>
            </a:r>
            <a:r>
              <a:rPr lang="en" sz="2500">
                <a:solidFill>
                  <a:srgbClr val="000000"/>
                </a:solidFill>
                <a:latin typeface="Playwrite IT Moderna"/>
                <a:ea typeface="Playwrite IT Moderna"/>
                <a:cs typeface="Playwrite IT Moderna"/>
                <a:sym typeface="Playwrite IT Moderna"/>
              </a:rPr>
              <a:t>very</a:t>
            </a:r>
            <a:r>
              <a:rPr lang="en" sz="2500">
                <a:solidFill>
                  <a:srgbClr val="000000"/>
                </a:solidFill>
                <a:latin typeface="Playwrite IT Moderna"/>
                <a:ea typeface="Playwrite IT Moderna"/>
                <a:cs typeface="Playwrite IT Moderna"/>
                <a:sym typeface="Playwrite IT Moderna"/>
              </a:rPr>
              <a:t> quickly!</a:t>
            </a:r>
            <a:endParaRPr sz="25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3"/>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Equipment/Uniform</a:t>
            </a:r>
            <a:endParaRPr>
              <a:solidFill>
                <a:srgbClr val="000000"/>
              </a:solidFill>
              <a:latin typeface="Playwrite IT Moderna"/>
              <a:ea typeface="Playwrite IT Moderna"/>
              <a:cs typeface="Playwrite IT Moderna"/>
              <a:sym typeface="Playwrite IT Moderna"/>
            </a:endParaRPr>
          </a:p>
        </p:txBody>
      </p:sp>
      <p:sp>
        <p:nvSpPr>
          <p:cNvPr id="364" name="Google Shape;364;p33"/>
          <p:cNvSpPr txBox="1"/>
          <p:nvPr>
            <p:ph idx="1" type="body"/>
          </p:nvPr>
        </p:nvSpPr>
        <p:spPr>
          <a:xfrm>
            <a:off x="110850" y="1273500"/>
            <a:ext cx="5564700" cy="333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p:txBody>
      </p:sp>
      <p:pic>
        <p:nvPicPr>
          <p:cNvPr id="365" name="Google Shape;365;p33"/>
          <p:cNvPicPr preferRelativeResize="0"/>
          <p:nvPr/>
        </p:nvPicPr>
        <p:blipFill>
          <a:blip r:embed="rId3">
            <a:alphaModFix/>
          </a:blip>
          <a:stretch>
            <a:fillRect/>
          </a:stretch>
        </p:blipFill>
        <p:spPr>
          <a:xfrm>
            <a:off x="6160450" y="147200"/>
            <a:ext cx="2485925" cy="4849101"/>
          </a:xfrm>
          <a:prstGeom prst="rect">
            <a:avLst/>
          </a:prstGeom>
          <a:noFill/>
          <a:ln>
            <a:noFill/>
          </a:ln>
        </p:spPr>
      </p:pic>
      <p:sp>
        <p:nvSpPr>
          <p:cNvPr id="366" name="Google Shape;366;p33"/>
          <p:cNvSpPr txBox="1"/>
          <p:nvPr/>
        </p:nvSpPr>
        <p:spPr>
          <a:xfrm>
            <a:off x="4329388" y="3279650"/>
            <a:ext cx="1695900" cy="1576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 sz="1900">
                <a:latin typeface="Playwrite IT Moderna"/>
                <a:ea typeface="Playwrite IT Moderna"/>
                <a:cs typeface="Playwrite IT Moderna"/>
                <a:sym typeface="Playwrite IT Moderna"/>
              </a:rPr>
              <a:t>PLASTIC water bottles only please.</a:t>
            </a:r>
            <a:endParaRPr sz="1900">
              <a:latin typeface="Playwrite IT Moderna"/>
              <a:ea typeface="Playwrite IT Moderna"/>
              <a:cs typeface="Playwrite IT Moderna"/>
              <a:sym typeface="Playwrite IT Moderna"/>
            </a:endParaRPr>
          </a:p>
        </p:txBody>
      </p:sp>
      <p:pic>
        <p:nvPicPr>
          <p:cNvPr id="367" name="Google Shape;367;p33"/>
          <p:cNvPicPr preferRelativeResize="0"/>
          <p:nvPr/>
        </p:nvPicPr>
        <p:blipFill>
          <a:blip r:embed="rId4">
            <a:alphaModFix/>
          </a:blip>
          <a:stretch>
            <a:fillRect/>
          </a:stretch>
        </p:blipFill>
        <p:spPr>
          <a:xfrm>
            <a:off x="4485432" y="1273500"/>
            <a:ext cx="1383825" cy="1861625"/>
          </a:xfrm>
          <a:prstGeom prst="rect">
            <a:avLst/>
          </a:prstGeom>
          <a:noFill/>
          <a:ln>
            <a:noFill/>
          </a:ln>
        </p:spPr>
      </p:pic>
      <p:sp>
        <p:nvSpPr>
          <p:cNvPr id="368" name="Google Shape;368;p33"/>
          <p:cNvSpPr txBox="1"/>
          <p:nvPr/>
        </p:nvSpPr>
        <p:spPr>
          <a:xfrm>
            <a:off x="262900" y="1273500"/>
            <a:ext cx="3931500" cy="36777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None/>
            </a:pPr>
            <a:r>
              <a:rPr lang="en">
                <a:latin typeface="Playwrite IT Moderna"/>
                <a:ea typeface="Playwrite IT Moderna"/>
                <a:cs typeface="Playwrite IT Moderna"/>
                <a:sym typeface="Playwrite IT Moderna"/>
              </a:rPr>
              <a:t>Please ensure that if your child is wearing a watch, that it is not a smart watch. Ideally, all children wearing watches should be wearing </a:t>
            </a:r>
            <a:r>
              <a:rPr lang="en">
                <a:latin typeface="Playwrite IT Moderna"/>
                <a:ea typeface="Playwrite IT Moderna"/>
                <a:cs typeface="Playwrite IT Moderna"/>
                <a:sym typeface="Playwrite IT Moderna"/>
              </a:rPr>
              <a:t>analogue</a:t>
            </a:r>
            <a:r>
              <a:rPr lang="en">
                <a:latin typeface="Playwrite IT Moderna"/>
                <a:ea typeface="Playwrite IT Moderna"/>
                <a:cs typeface="Playwrite IT Moderna"/>
                <a:sym typeface="Playwrite IT Moderna"/>
              </a:rPr>
              <a:t> watches only.</a:t>
            </a:r>
            <a:endParaRPr>
              <a:latin typeface="Playwrite IT Moderna"/>
              <a:ea typeface="Playwrite IT Moderna"/>
              <a:cs typeface="Playwrite IT Moderna"/>
              <a:sym typeface="Playwrite IT Moderna"/>
            </a:endParaRPr>
          </a:p>
          <a:p>
            <a:pPr indent="0" lvl="0" marL="0" rtl="0" algn="l">
              <a:lnSpc>
                <a:spcPct val="115000"/>
              </a:lnSpc>
              <a:spcBef>
                <a:spcPts val="0"/>
              </a:spcBef>
              <a:spcAft>
                <a:spcPts val="0"/>
              </a:spcAft>
              <a:buNone/>
            </a:pPr>
            <a:r>
              <a:t/>
            </a:r>
            <a:endParaRPr>
              <a:latin typeface="Playwrite IT Moderna"/>
              <a:ea typeface="Playwrite IT Moderna"/>
              <a:cs typeface="Playwrite IT Moderna"/>
              <a:sym typeface="Playwrite IT Moderna"/>
            </a:endParaRPr>
          </a:p>
          <a:p>
            <a:pPr indent="0" lvl="0" marL="0" rtl="0" algn="l">
              <a:lnSpc>
                <a:spcPct val="115000"/>
              </a:lnSpc>
              <a:spcBef>
                <a:spcPts val="0"/>
              </a:spcBef>
              <a:spcAft>
                <a:spcPts val="0"/>
              </a:spcAft>
              <a:buNone/>
            </a:pPr>
            <a:r>
              <a:rPr lang="en">
                <a:latin typeface="Playwrite IT Moderna"/>
                <a:ea typeface="Playwrite IT Moderna"/>
                <a:cs typeface="Playwrite IT Moderna"/>
                <a:sym typeface="Playwrite IT Moderna"/>
              </a:rPr>
              <a:t>PE kit</a:t>
            </a:r>
            <a:endParaRPr>
              <a:latin typeface="Playwrite IT Moderna"/>
              <a:ea typeface="Playwrite IT Moderna"/>
              <a:cs typeface="Playwrite IT Moderna"/>
              <a:sym typeface="Playwrite IT Moderna"/>
            </a:endParaRPr>
          </a:p>
          <a:p>
            <a:pPr indent="-317500" lvl="0" marL="457200" rtl="0" algn="l">
              <a:lnSpc>
                <a:spcPct val="115000"/>
              </a:lnSpc>
              <a:spcBef>
                <a:spcPts val="0"/>
              </a:spcBef>
              <a:spcAft>
                <a:spcPts val="0"/>
              </a:spcAft>
              <a:buSzPts val="1400"/>
              <a:buFont typeface="Playwrite IT Moderna"/>
              <a:buChar char="-"/>
            </a:pPr>
            <a:r>
              <a:rPr lang="en">
                <a:latin typeface="Playwrite IT Moderna"/>
                <a:ea typeface="Playwrite IT Moderna"/>
                <a:cs typeface="Playwrite IT Moderna"/>
                <a:sym typeface="Playwrite IT Moderna"/>
              </a:rPr>
              <a:t>Plain white t-shirt</a:t>
            </a:r>
            <a:endParaRPr>
              <a:latin typeface="Playwrite IT Moderna"/>
              <a:ea typeface="Playwrite IT Moderna"/>
              <a:cs typeface="Playwrite IT Moderna"/>
              <a:sym typeface="Playwrite IT Moderna"/>
            </a:endParaRPr>
          </a:p>
          <a:p>
            <a:pPr indent="-317500" lvl="0" marL="457200" rtl="0" algn="l">
              <a:lnSpc>
                <a:spcPct val="115000"/>
              </a:lnSpc>
              <a:spcBef>
                <a:spcPts val="0"/>
              </a:spcBef>
              <a:spcAft>
                <a:spcPts val="0"/>
              </a:spcAft>
              <a:buSzPts val="1400"/>
              <a:buFont typeface="Playwrite IT Moderna"/>
              <a:buChar char="-"/>
            </a:pPr>
            <a:r>
              <a:rPr lang="en">
                <a:latin typeface="Playwrite IT Moderna"/>
                <a:ea typeface="Playwrite IT Moderna"/>
                <a:cs typeface="Playwrite IT Moderna"/>
                <a:sym typeface="Playwrite IT Moderna"/>
              </a:rPr>
              <a:t>Black short/leggings</a:t>
            </a:r>
            <a:endParaRPr>
              <a:latin typeface="Playwrite IT Moderna"/>
              <a:ea typeface="Playwrite IT Moderna"/>
              <a:cs typeface="Playwrite IT Moderna"/>
              <a:sym typeface="Playwrite IT Moderna"/>
            </a:endParaRPr>
          </a:p>
          <a:p>
            <a:pPr indent="-317500" lvl="0" marL="457200" rtl="0" algn="l">
              <a:lnSpc>
                <a:spcPct val="115000"/>
              </a:lnSpc>
              <a:spcBef>
                <a:spcPts val="0"/>
              </a:spcBef>
              <a:spcAft>
                <a:spcPts val="0"/>
              </a:spcAft>
              <a:buSzPts val="1400"/>
              <a:buFont typeface="Playwrite IT Moderna"/>
              <a:buChar char="-"/>
            </a:pPr>
            <a:r>
              <a:rPr lang="en">
                <a:latin typeface="Playwrite IT Moderna"/>
                <a:ea typeface="Playwrite IT Moderna"/>
                <a:cs typeface="Playwrite IT Moderna"/>
                <a:sym typeface="Playwrite IT Moderna"/>
              </a:rPr>
              <a:t>Suitable trainers</a:t>
            </a:r>
            <a:endParaRPr>
              <a:latin typeface="Playwrite IT Moderna"/>
              <a:ea typeface="Playwrite IT Moderna"/>
              <a:cs typeface="Playwrite IT Moderna"/>
              <a:sym typeface="Playwrite IT Moderna"/>
            </a:endParaRPr>
          </a:p>
          <a:p>
            <a:pPr indent="0" lvl="0" marL="0" rtl="0" algn="l">
              <a:lnSpc>
                <a:spcPct val="115000"/>
              </a:lnSpc>
              <a:spcBef>
                <a:spcPts val="0"/>
              </a:spcBef>
              <a:spcAft>
                <a:spcPts val="0"/>
              </a:spcAft>
              <a:buNone/>
            </a:pPr>
            <a:r>
              <a:t/>
            </a:r>
            <a:endParaRPr>
              <a:latin typeface="Playwrite IT Moderna"/>
              <a:ea typeface="Playwrite IT Moderna"/>
              <a:cs typeface="Playwrite IT Moderna"/>
              <a:sym typeface="Playwrite IT Moderna"/>
            </a:endParaRPr>
          </a:p>
          <a:p>
            <a:pPr indent="0" lvl="0" marL="0" rtl="0" algn="l">
              <a:lnSpc>
                <a:spcPct val="115000"/>
              </a:lnSpc>
              <a:spcBef>
                <a:spcPts val="0"/>
              </a:spcBef>
              <a:spcAft>
                <a:spcPts val="0"/>
              </a:spcAft>
              <a:buNone/>
            </a:pPr>
            <a:r>
              <a:rPr lang="en">
                <a:latin typeface="Playwrite IT Moderna"/>
                <a:ea typeface="Playwrite IT Moderna"/>
                <a:cs typeface="Playwrite IT Moderna"/>
                <a:sym typeface="Playwrite IT Moderna"/>
              </a:rPr>
              <a:t>Without a full PE kit, your child will be unable to take part in PE lessons for health and safety.</a:t>
            </a:r>
            <a:endParaRPr>
              <a:latin typeface="Playwrite IT Moderna"/>
              <a:ea typeface="Playwrite IT Moderna"/>
              <a:cs typeface="Playwrite IT Moderna"/>
              <a:sym typeface="Playwrite IT Modern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34"/>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Trips</a:t>
            </a:r>
            <a:endParaRPr>
              <a:solidFill>
                <a:srgbClr val="000000"/>
              </a:solidFill>
              <a:latin typeface="Playwrite IT Moderna"/>
              <a:ea typeface="Playwrite IT Moderna"/>
              <a:cs typeface="Playwrite IT Moderna"/>
              <a:sym typeface="Playwrite IT Moderna"/>
            </a:endParaRPr>
          </a:p>
        </p:txBody>
      </p:sp>
      <p:sp>
        <p:nvSpPr>
          <p:cNvPr id="374" name="Google Shape;374;p34"/>
          <p:cNvSpPr txBox="1"/>
          <p:nvPr>
            <p:ph idx="1" type="body"/>
          </p:nvPr>
        </p:nvSpPr>
        <p:spPr>
          <a:xfrm>
            <a:off x="110850" y="1273500"/>
            <a:ext cx="89493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This year, Year 5 are </a:t>
            </a:r>
            <a:r>
              <a:rPr lang="en" sz="2000">
                <a:solidFill>
                  <a:srgbClr val="000000"/>
                </a:solidFill>
                <a:latin typeface="Playwrite IT Moderna"/>
                <a:ea typeface="Playwrite IT Moderna"/>
                <a:cs typeface="Playwrite IT Moderna"/>
                <a:sym typeface="Playwrite IT Moderna"/>
              </a:rPr>
              <a:t>expecting to go on the following trips:</a:t>
            </a:r>
            <a:br>
              <a:rPr lang="en" sz="2000">
                <a:solidFill>
                  <a:srgbClr val="000000"/>
                </a:solidFill>
                <a:latin typeface="Playwrite IT Moderna"/>
                <a:ea typeface="Playwrite IT Moderna"/>
                <a:cs typeface="Playwrite IT Moderna"/>
                <a:sym typeface="Playwrite IT Moderna"/>
              </a:rPr>
            </a:b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Stem Discovery Centre (£23 estimated) - September 24th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A local walk to the River Colne (Free)</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SPEC (£165 estimated) - SPEC stands for Spiritual and personal Encounter with Christ. The residential retreats are a 2-night experience offering younger people an opportunity to get to know God, themselves and each other in a deeper way. The</a:t>
            </a:r>
            <a:r>
              <a:rPr b="1" lang="en" sz="2000">
                <a:solidFill>
                  <a:srgbClr val="000000"/>
                </a:solidFill>
                <a:latin typeface="Playwrite IT Moderna"/>
                <a:ea typeface="Playwrite IT Moderna"/>
                <a:cs typeface="Playwrite IT Moderna"/>
                <a:sym typeface="Playwrite IT Moderna"/>
              </a:rPr>
              <a:t> </a:t>
            </a:r>
            <a:r>
              <a:rPr lang="en" sz="2000">
                <a:solidFill>
                  <a:srgbClr val="000000"/>
                </a:solidFill>
                <a:latin typeface="Playwrite IT Moderna"/>
                <a:ea typeface="Playwrite IT Moderna"/>
                <a:cs typeface="Playwrite IT Moderna"/>
                <a:sym typeface="Playwrite IT Moderna"/>
              </a:rPr>
              <a:t>SPEC retreat centre is located in Pinner, Harrow, North West London. We will have a meeting about this trip nearer the time. - 28th - 30th April</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5"/>
          <p:cNvSpPr txBox="1"/>
          <p:nvPr>
            <p:ph type="title"/>
          </p:nvPr>
        </p:nvSpPr>
        <p:spPr>
          <a:xfrm>
            <a:off x="288225" y="337575"/>
            <a:ext cx="8142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Nativity</a:t>
            </a:r>
            <a:endParaRPr>
              <a:solidFill>
                <a:srgbClr val="000000"/>
              </a:solidFill>
              <a:latin typeface="Playwrite IT Moderna"/>
              <a:ea typeface="Playwrite IT Moderna"/>
              <a:cs typeface="Playwrite IT Moderna"/>
              <a:sym typeface="Playwrite IT Moderna"/>
            </a:endParaRPr>
          </a:p>
        </p:txBody>
      </p:sp>
      <p:sp>
        <p:nvSpPr>
          <p:cNvPr id="380" name="Google Shape;380;p35"/>
          <p:cNvSpPr txBox="1"/>
          <p:nvPr>
            <p:ph idx="1" type="body"/>
          </p:nvPr>
        </p:nvSpPr>
        <p:spPr>
          <a:xfrm>
            <a:off x="110850" y="1273500"/>
            <a:ext cx="8668500" cy="333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This year, Year 5 will be given the main roles in the KS2 nativity.</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We will begin to prepare for this at the end of this half term and into Autumn 2.</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Feel free to begin preparing your child to take part in any </a:t>
            </a:r>
            <a:r>
              <a:rPr lang="en" sz="2000">
                <a:solidFill>
                  <a:srgbClr val="000000"/>
                </a:solidFill>
                <a:latin typeface="Playwrite IT Moderna"/>
                <a:ea typeface="Playwrite IT Moderna"/>
                <a:cs typeface="Playwrite IT Moderna"/>
                <a:sym typeface="Playwrite IT Moderna"/>
              </a:rPr>
              <a:t>capacity</a:t>
            </a:r>
            <a:r>
              <a:rPr lang="en" sz="2000">
                <a:solidFill>
                  <a:srgbClr val="000000"/>
                </a:solidFill>
                <a:latin typeface="Playwrite IT Moderna"/>
                <a:ea typeface="Playwrite IT Moderna"/>
                <a:cs typeface="Playwrite IT Moderna"/>
                <a:sym typeface="Playwrite IT Moderna"/>
              </a:rPr>
              <a:t> for this now to ensure that they feel as comfortable as possible with being on stage and performing in front of an audience.</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KS2 Nativity - Wednesday 9th December</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6"/>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Communication</a:t>
            </a:r>
            <a:endParaRPr>
              <a:solidFill>
                <a:srgbClr val="000000"/>
              </a:solidFill>
              <a:latin typeface="Playwrite IT Moderna"/>
              <a:ea typeface="Playwrite IT Moderna"/>
              <a:cs typeface="Playwrite IT Moderna"/>
              <a:sym typeface="Playwrite IT Moderna"/>
            </a:endParaRPr>
          </a:p>
        </p:txBody>
      </p:sp>
      <p:sp>
        <p:nvSpPr>
          <p:cNvPr id="386" name="Google Shape;386;p36"/>
          <p:cNvSpPr txBox="1"/>
          <p:nvPr>
            <p:ph idx="1" type="body"/>
          </p:nvPr>
        </p:nvSpPr>
        <p:spPr>
          <a:xfrm>
            <a:off x="110850" y="1273500"/>
            <a:ext cx="89493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000000"/>
                </a:solidFill>
                <a:latin typeface="Playwrite IT Moderna"/>
                <a:ea typeface="Playwrite IT Moderna"/>
                <a:cs typeface="Playwrite IT Moderna"/>
                <a:sym typeface="Playwrite IT Moderna"/>
              </a:rPr>
              <a:t>Google classroom - this is used to set homework, showcase children’s work and for general reminders.</a:t>
            </a:r>
            <a:endParaRPr sz="22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2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200">
                <a:solidFill>
                  <a:srgbClr val="000000"/>
                </a:solidFill>
                <a:latin typeface="Playwrite IT Moderna"/>
                <a:ea typeface="Playwrite IT Moderna"/>
                <a:cs typeface="Playwrite IT Moderna"/>
                <a:sym typeface="Playwrite IT Moderna"/>
              </a:rPr>
              <a:t>If there are any concerns that you have or something that you wish to speak about privately please contact the office via: </a:t>
            </a:r>
            <a:r>
              <a:rPr lang="en" sz="2200" u="sng">
                <a:solidFill>
                  <a:schemeClr val="hlink"/>
                </a:solidFill>
                <a:latin typeface="Playwrite IT Moderna"/>
                <a:ea typeface="Playwrite IT Moderna"/>
                <a:cs typeface="Playwrite IT Moderna"/>
                <a:sym typeface="Playwrite IT Moderna"/>
                <a:hlinkClick r:id="rId3"/>
              </a:rPr>
              <a:t>parents@stbernadette.herts.sch.uk</a:t>
            </a:r>
            <a:endParaRPr sz="22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2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200">
                <a:solidFill>
                  <a:srgbClr val="000000"/>
                </a:solidFill>
                <a:latin typeface="Playwrite IT Moderna"/>
                <a:ea typeface="Playwrite IT Moderna"/>
                <a:cs typeface="Playwrite IT Moderna"/>
                <a:sym typeface="Playwrite IT Moderna"/>
              </a:rPr>
              <a:t>If you have a quick question, please feel free to grab me in the morning or at the end of the day, at the door. Please be mindful that both of these times can be particularly busy.</a:t>
            </a:r>
            <a:endParaRPr sz="22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7"/>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Social Media</a:t>
            </a:r>
            <a:endParaRPr>
              <a:solidFill>
                <a:srgbClr val="000000"/>
              </a:solidFill>
              <a:latin typeface="Playwrite IT Moderna"/>
              <a:ea typeface="Playwrite IT Moderna"/>
              <a:cs typeface="Playwrite IT Moderna"/>
              <a:sym typeface="Playwrite IT Moderna"/>
            </a:endParaRPr>
          </a:p>
        </p:txBody>
      </p:sp>
      <p:sp>
        <p:nvSpPr>
          <p:cNvPr id="392" name="Google Shape;392;p37"/>
          <p:cNvSpPr txBox="1"/>
          <p:nvPr>
            <p:ph idx="1" type="body"/>
          </p:nvPr>
        </p:nvSpPr>
        <p:spPr>
          <a:xfrm>
            <a:off x="110850" y="1273500"/>
            <a:ext cx="89493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000000"/>
                </a:solidFill>
                <a:latin typeface="Playwrite IT Moderna"/>
                <a:ea typeface="Playwrite IT Moderna"/>
                <a:cs typeface="Playwrite IT Moderna"/>
                <a:sym typeface="Playwrite IT Moderna"/>
              </a:rPr>
              <a:t>In previous years, we have found that social media is discovered by some children in Year 5.</a:t>
            </a:r>
            <a:endParaRPr sz="19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9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900">
                <a:solidFill>
                  <a:srgbClr val="000000"/>
                </a:solidFill>
                <a:latin typeface="Playwrite IT Moderna"/>
                <a:ea typeface="Playwrite IT Moderna"/>
                <a:cs typeface="Playwrite IT Moderna"/>
                <a:sym typeface="Playwrite IT Moderna"/>
              </a:rPr>
              <a:t>Please be mindful of age restrictions on different platforms.</a:t>
            </a:r>
            <a:endParaRPr sz="19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9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900">
                <a:solidFill>
                  <a:srgbClr val="000000"/>
                </a:solidFill>
                <a:latin typeface="Playwrite IT Moderna"/>
                <a:ea typeface="Playwrite IT Moderna"/>
                <a:cs typeface="Playwrite IT Moderna"/>
                <a:sym typeface="Playwrite IT Moderna"/>
              </a:rPr>
              <a:t>A social media ban was introduced this year to prevent children under 16 accessing a range of platforms which should prevent them from being on social media.</a:t>
            </a:r>
            <a:endParaRPr sz="19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9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900">
                <a:solidFill>
                  <a:srgbClr val="000000"/>
                </a:solidFill>
                <a:latin typeface="Playwrite IT Moderna"/>
                <a:ea typeface="Playwrite IT Moderna"/>
                <a:cs typeface="Playwrite IT Moderna"/>
                <a:sym typeface="Playwrite IT Moderna"/>
              </a:rPr>
              <a:t>Disputes on social media can be incredibly tricky for the school to support in resolving and therefore I am asking for your support to ensure these do not take place.</a:t>
            </a:r>
            <a:endParaRPr sz="19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7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7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7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7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7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7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38"/>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Homework</a:t>
            </a:r>
            <a:endParaRPr>
              <a:solidFill>
                <a:srgbClr val="000000"/>
              </a:solidFill>
              <a:latin typeface="Playwrite IT Moderna"/>
              <a:ea typeface="Playwrite IT Moderna"/>
              <a:cs typeface="Playwrite IT Moderna"/>
              <a:sym typeface="Playwrite IT Moderna"/>
            </a:endParaRPr>
          </a:p>
        </p:txBody>
      </p:sp>
      <p:sp>
        <p:nvSpPr>
          <p:cNvPr id="398" name="Google Shape;398;p38"/>
          <p:cNvSpPr txBox="1"/>
          <p:nvPr>
            <p:ph idx="1" type="body"/>
          </p:nvPr>
        </p:nvSpPr>
        <p:spPr>
          <a:xfrm>
            <a:off x="110850" y="1273500"/>
            <a:ext cx="87276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0000"/>
                </a:solidFill>
                <a:latin typeface="Playwrite IT Moderna"/>
                <a:ea typeface="Playwrite IT Moderna"/>
                <a:cs typeface="Playwrite IT Moderna"/>
                <a:sym typeface="Playwrite IT Moderna"/>
              </a:rPr>
              <a:t>Homework is set every Friday and will follow the following format:</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AutoNum type="arabicPeriod"/>
            </a:pPr>
            <a:r>
              <a:rPr lang="en" sz="1600">
                <a:solidFill>
                  <a:srgbClr val="000000"/>
                </a:solidFill>
                <a:latin typeface="Playwrite IT Moderna"/>
                <a:ea typeface="Playwrite IT Moderna"/>
                <a:cs typeface="Playwrite IT Moderna"/>
                <a:sym typeface="Playwrite IT Moderna"/>
              </a:rPr>
              <a:t>Reading at least 3 times a week and recorded in </a:t>
            </a:r>
            <a:r>
              <a:rPr lang="en" sz="1600">
                <a:solidFill>
                  <a:srgbClr val="000000"/>
                </a:solidFill>
                <a:latin typeface="Playwrite IT Moderna"/>
                <a:ea typeface="Playwrite IT Moderna"/>
                <a:cs typeface="Playwrite IT Moderna"/>
                <a:sym typeface="Playwrite IT Moderna"/>
              </a:rPr>
              <a:t>reading</a:t>
            </a:r>
            <a:r>
              <a:rPr lang="en" sz="1600">
                <a:solidFill>
                  <a:srgbClr val="000000"/>
                </a:solidFill>
                <a:latin typeface="Playwrite IT Moderna"/>
                <a:ea typeface="Playwrite IT Moderna"/>
                <a:cs typeface="Playwrite IT Moderna"/>
                <a:sym typeface="Playwrite IT Moderna"/>
              </a:rPr>
              <a:t> records. These will be checked every </a:t>
            </a:r>
            <a:r>
              <a:rPr b="1" lang="en" sz="1600">
                <a:solidFill>
                  <a:srgbClr val="000000"/>
                </a:solidFill>
                <a:latin typeface="Playwrite IT Moderna"/>
                <a:ea typeface="Playwrite IT Moderna"/>
                <a:cs typeface="Playwrite IT Moderna"/>
                <a:sym typeface="Playwrite IT Moderna"/>
              </a:rPr>
              <a:t>Wednesday </a:t>
            </a:r>
            <a:r>
              <a:rPr lang="en" sz="1600">
                <a:solidFill>
                  <a:srgbClr val="000000"/>
                </a:solidFill>
                <a:latin typeface="Playwrite IT Moderna"/>
                <a:ea typeface="Playwrite IT Moderna"/>
                <a:cs typeface="Playwrite IT Moderna"/>
                <a:sym typeface="Playwrite IT Moderna"/>
              </a:rPr>
              <a:t>and reading books will also be changed on a Wednesday as well.</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AutoNum type="arabicPeriod"/>
            </a:pPr>
            <a:r>
              <a:rPr lang="en" sz="1600">
                <a:solidFill>
                  <a:srgbClr val="000000"/>
                </a:solidFill>
                <a:latin typeface="Playwrite IT Moderna"/>
                <a:ea typeface="Playwrite IT Moderna"/>
                <a:cs typeface="Playwrite IT Moderna"/>
                <a:sym typeface="Playwrite IT Moderna"/>
              </a:rPr>
              <a:t>TTRS - this will be used as a platform to keep your children familiar with the times tables that they have learnt in previous school years.</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AutoNum type="arabicPeriod"/>
            </a:pPr>
            <a:r>
              <a:rPr lang="en" sz="1600">
                <a:solidFill>
                  <a:srgbClr val="000000"/>
                </a:solidFill>
                <a:latin typeface="Playwrite IT Moderna"/>
                <a:ea typeface="Playwrite IT Moderna"/>
                <a:cs typeface="Playwrite IT Moderna"/>
                <a:sym typeface="Playwrite IT Moderna"/>
              </a:rPr>
              <a:t>Watch the pre-learning video that has been set for maths. There will not always been one of these every week.</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AutoNum type="arabicPeriod"/>
            </a:pPr>
            <a:r>
              <a:rPr lang="en" sz="1600">
                <a:solidFill>
                  <a:srgbClr val="000000"/>
                </a:solidFill>
                <a:latin typeface="Playwrite IT Moderna"/>
                <a:ea typeface="Playwrite IT Moderna"/>
                <a:cs typeface="Playwrite IT Moderna"/>
                <a:sym typeface="Playwrite IT Moderna"/>
              </a:rPr>
              <a:t>Spelling Shed - 1 task set weekly.</a:t>
            </a:r>
            <a:endParaRPr sz="1600">
              <a:solidFill>
                <a:srgbClr val="000000"/>
              </a:solidFill>
              <a:latin typeface="Playwrite IT Moderna"/>
              <a:ea typeface="Playwrite IT Moderna"/>
              <a:cs typeface="Playwrite IT Moderna"/>
              <a:sym typeface="Playwrite IT Moderna"/>
            </a:endParaRPr>
          </a:p>
          <a:p>
            <a:pPr indent="-342900" lvl="0" marL="457200" rtl="0" algn="l">
              <a:spcBef>
                <a:spcPts val="0"/>
              </a:spcBef>
              <a:spcAft>
                <a:spcPts val="0"/>
              </a:spcAft>
              <a:buClr>
                <a:srgbClr val="000000"/>
              </a:buClr>
              <a:buSzPts val="1800"/>
              <a:buFont typeface="Playwrite IT Moderna"/>
              <a:buAutoNum type="arabicPeriod"/>
            </a:pPr>
            <a:r>
              <a:rPr lang="en" sz="1600">
                <a:solidFill>
                  <a:srgbClr val="000000"/>
                </a:solidFill>
                <a:latin typeface="Playwrite IT Moderna"/>
                <a:ea typeface="Playwrite IT Moderna"/>
                <a:cs typeface="Playwrite IT Moderna"/>
                <a:sym typeface="Playwrite IT Moderna"/>
              </a:rPr>
              <a:t>5 weekly spelling words, which the children are required to know by the end of Year 6, will be posted with the homework every Friday. We will complete some activities in class to help them learn these but we also ask that you do some informal practice with them at home.</a:t>
            </a:r>
            <a:endParaRPr sz="18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9"/>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100 book challenge</a:t>
            </a:r>
            <a:endParaRPr>
              <a:solidFill>
                <a:srgbClr val="000000"/>
              </a:solidFill>
              <a:latin typeface="Playwrite IT Moderna"/>
              <a:ea typeface="Playwrite IT Moderna"/>
              <a:cs typeface="Playwrite IT Moderna"/>
              <a:sym typeface="Playwrite IT Moderna"/>
            </a:endParaRPr>
          </a:p>
        </p:txBody>
      </p:sp>
      <p:sp>
        <p:nvSpPr>
          <p:cNvPr id="404" name="Google Shape;404;p39"/>
          <p:cNvSpPr txBox="1"/>
          <p:nvPr>
            <p:ph idx="1" type="body"/>
          </p:nvPr>
        </p:nvSpPr>
        <p:spPr>
          <a:xfrm>
            <a:off x="110850" y="1273500"/>
            <a:ext cx="87276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This is something that we will continue to promote this year within the school.</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355600" lvl="0" marL="457200" rtl="0" algn="l">
              <a:spcBef>
                <a:spcPts val="0"/>
              </a:spcBef>
              <a:spcAft>
                <a:spcPts val="0"/>
              </a:spcAft>
              <a:buClr>
                <a:srgbClr val="000000"/>
              </a:buClr>
              <a:buSzPts val="2000"/>
              <a:buFont typeface="Playwrite IT Moderna"/>
              <a:buAutoNum type="arabicPeriod"/>
            </a:pPr>
            <a:r>
              <a:rPr lang="en" sz="2000">
                <a:solidFill>
                  <a:srgbClr val="000000"/>
                </a:solidFill>
                <a:latin typeface="Playwrite IT Moderna"/>
                <a:ea typeface="Playwrite IT Moderna"/>
                <a:cs typeface="Playwrite IT Moderna"/>
                <a:sym typeface="Playwrite IT Moderna"/>
              </a:rPr>
              <a:t>Please remind your child to engage with this </a:t>
            </a:r>
            <a:r>
              <a:rPr lang="en" sz="2000">
                <a:solidFill>
                  <a:srgbClr val="000000"/>
                </a:solidFill>
                <a:latin typeface="Playwrite IT Moderna"/>
                <a:ea typeface="Playwrite IT Moderna"/>
                <a:cs typeface="Playwrite IT Moderna"/>
                <a:sym typeface="Playwrite IT Moderna"/>
              </a:rPr>
              <a:t>outside</a:t>
            </a:r>
            <a:r>
              <a:rPr lang="en" sz="2000">
                <a:solidFill>
                  <a:srgbClr val="000000"/>
                </a:solidFill>
                <a:latin typeface="Playwrite IT Moderna"/>
                <a:ea typeface="Playwrite IT Moderna"/>
                <a:cs typeface="Playwrite IT Moderna"/>
                <a:sym typeface="Playwrite IT Moderna"/>
              </a:rPr>
              <a:t> of school and encourage them to read these books where possible.</a:t>
            </a:r>
            <a:endParaRPr sz="2000">
              <a:solidFill>
                <a:srgbClr val="000000"/>
              </a:solidFill>
              <a:latin typeface="Playwrite IT Moderna"/>
              <a:ea typeface="Playwrite IT Moderna"/>
              <a:cs typeface="Playwrite IT Moderna"/>
              <a:sym typeface="Playwrite IT Moderna"/>
            </a:endParaRPr>
          </a:p>
          <a:p>
            <a:pPr indent="-355600" lvl="0" marL="457200" rtl="0" algn="l">
              <a:spcBef>
                <a:spcPts val="0"/>
              </a:spcBef>
              <a:spcAft>
                <a:spcPts val="0"/>
              </a:spcAft>
              <a:buClr>
                <a:srgbClr val="000000"/>
              </a:buClr>
              <a:buSzPts val="2000"/>
              <a:buFont typeface="Playwrite IT Moderna"/>
              <a:buAutoNum type="arabicPeriod"/>
            </a:pPr>
            <a:r>
              <a:rPr lang="en" sz="2000">
                <a:solidFill>
                  <a:srgbClr val="000000"/>
                </a:solidFill>
                <a:latin typeface="Playwrite IT Moderna"/>
                <a:ea typeface="Playwrite IT Moderna"/>
                <a:cs typeface="Playwrite IT Moderna"/>
                <a:sym typeface="Playwrite IT Moderna"/>
              </a:rPr>
              <a:t>Take them to the local library to source some of the books that we may not have </a:t>
            </a:r>
            <a:r>
              <a:rPr lang="en" sz="2000">
                <a:solidFill>
                  <a:srgbClr val="000000"/>
                </a:solidFill>
                <a:latin typeface="Playwrite IT Moderna"/>
                <a:ea typeface="Playwrite IT Moderna"/>
                <a:cs typeface="Playwrite IT Moderna"/>
                <a:sym typeface="Playwrite IT Moderna"/>
              </a:rPr>
              <a:t>available</a:t>
            </a:r>
            <a:r>
              <a:rPr lang="en" sz="2000">
                <a:solidFill>
                  <a:srgbClr val="000000"/>
                </a:solidFill>
                <a:latin typeface="Playwrite IT Moderna"/>
                <a:ea typeface="Playwrite IT Moderna"/>
                <a:cs typeface="Playwrite IT Moderna"/>
                <a:sym typeface="Playwrite IT Moderna"/>
              </a:rPr>
              <a:t> in school at this current time.</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It would be great to complete as many of these as possible as a class and be able to celebrate with some form of reward for completing the most across the school.</a:t>
            </a:r>
            <a:endParaRPr sz="20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0"/>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Behaviour</a:t>
            </a:r>
            <a:endParaRPr>
              <a:solidFill>
                <a:srgbClr val="000000"/>
              </a:solidFill>
              <a:latin typeface="Playwrite IT Moderna"/>
              <a:ea typeface="Playwrite IT Moderna"/>
              <a:cs typeface="Playwrite IT Moderna"/>
              <a:sym typeface="Playwrite IT Moderna"/>
            </a:endParaRPr>
          </a:p>
        </p:txBody>
      </p:sp>
      <p:sp>
        <p:nvSpPr>
          <p:cNvPr id="410" name="Google Shape;410;p40"/>
          <p:cNvSpPr txBox="1"/>
          <p:nvPr>
            <p:ph idx="1" type="body"/>
          </p:nvPr>
        </p:nvSpPr>
        <p:spPr>
          <a:xfrm>
            <a:off x="110850" y="1273500"/>
            <a:ext cx="87276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000000"/>
                </a:solidFill>
                <a:latin typeface="Playwrite IT Moderna"/>
                <a:ea typeface="Playwrite IT Moderna"/>
                <a:cs typeface="Playwrite IT Moderna"/>
                <a:sym typeface="Playwrite IT Moderna"/>
              </a:rPr>
              <a:t>House points - these are used for positive behaviour </a:t>
            </a:r>
            <a:r>
              <a:rPr lang="en" sz="1400">
                <a:solidFill>
                  <a:srgbClr val="000000"/>
                </a:solidFill>
                <a:latin typeface="Playwrite IT Moderna"/>
                <a:ea typeface="Playwrite IT Moderna"/>
                <a:cs typeface="Playwrite IT Moderna"/>
                <a:sym typeface="Playwrite IT Moderna"/>
              </a:rPr>
              <a:t>and</a:t>
            </a:r>
            <a:r>
              <a:rPr lang="en" sz="1400">
                <a:solidFill>
                  <a:srgbClr val="000000"/>
                </a:solidFill>
                <a:latin typeface="Playwrite IT Moderna"/>
                <a:ea typeface="Playwrite IT Moderna"/>
                <a:cs typeface="Playwrite IT Moderna"/>
                <a:sym typeface="Playwrite IT Moderna"/>
              </a:rPr>
              <a:t> for those who </a:t>
            </a:r>
            <a:r>
              <a:rPr lang="en" sz="1400">
                <a:solidFill>
                  <a:srgbClr val="000000"/>
                </a:solidFill>
                <a:latin typeface="Playwrite IT Moderna"/>
                <a:ea typeface="Playwrite IT Moderna"/>
                <a:cs typeface="Playwrite IT Moderna"/>
                <a:sym typeface="Playwrite IT Moderna"/>
              </a:rPr>
              <a:t>consistently</a:t>
            </a:r>
            <a:r>
              <a:rPr lang="en" sz="1400">
                <a:solidFill>
                  <a:srgbClr val="000000"/>
                </a:solidFill>
                <a:latin typeface="Playwrite IT Moderna"/>
                <a:ea typeface="Playwrite IT Moderna"/>
                <a:cs typeface="Playwrite IT Moderna"/>
                <a:sym typeface="Playwrite IT Moderna"/>
              </a:rPr>
              <a:t> </a:t>
            </a:r>
            <a:r>
              <a:rPr lang="en" sz="1600">
                <a:solidFill>
                  <a:srgbClr val="000000"/>
                </a:solidFill>
                <a:latin typeface="Playwrite IT Moderna"/>
                <a:ea typeface="Playwrite IT Moderna"/>
                <a:cs typeface="Playwrite IT Moderna"/>
                <a:sym typeface="Playwrite IT Moderna"/>
              </a:rPr>
              <a:t>follow the St Bernadette 5B’s.</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600">
                <a:solidFill>
                  <a:srgbClr val="000000"/>
                </a:solidFill>
                <a:latin typeface="Playwrite IT Moderna"/>
                <a:ea typeface="Playwrite IT Moderna"/>
                <a:cs typeface="Playwrite IT Moderna"/>
                <a:sym typeface="Playwrite IT Moderna"/>
              </a:rPr>
              <a:t>Merits</a:t>
            </a:r>
            <a:r>
              <a:rPr lang="en" sz="1600">
                <a:solidFill>
                  <a:srgbClr val="000000"/>
                </a:solidFill>
                <a:latin typeface="Playwrite IT Moderna"/>
                <a:ea typeface="Playwrite IT Moderna"/>
                <a:cs typeface="Playwrite IT Moderna"/>
                <a:sym typeface="Playwrite IT Moderna"/>
              </a:rPr>
              <a:t> - these are used for </a:t>
            </a:r>
            <a:r>
              <a:rPr lang="en" sz="1600">
                <a:solidFill>
                  <a:srgbClr val="000000"/>
                </a:solidFill>
                <a:latin typeface="Playwrite IT Moderna"/>
                <a:ea typeface="Playwrite IT Moderna"/>
                <a:cs typeface="Playwrite IT Moderna"/>
                <a:sym typeface="Playwrite IT Moderna"/>
              </a:rPr>
              <a:t>exceptional</a:t>
            </a:r>
            <a:r>
              <a:rPr lang="en" sz="1600">
                <a:solidFill>
                  <a:srgbClr val="000000"/>
                </a:solidFill>
                <a:latin typeface="Playwrite IT Moderna"/>
                <a:ea typeface="Playwrite IT Moderna"/>
                <a:cs typeface="Playwrite IT Moderna"/>
                <a:sym typeface="Playwrite IT Moderna"/>
              </a:rPr>
              <a:t> pieces of work or stand out achievements. If your child has achievements from outside of school that they would like to celebrate, please send them into school with certificates and trophies and these will be celebrated with the whole school. These do not just have to be for sporting achievements.</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600">
                <a:solidFill>
                  <a:srgbClr val="000000"/>
                </a:solidFill>
                <a:latin typeface="Playwrite IT Moderna"/>
                <a:ea typeface="Playwrite IT Moderna"/>
                <a:cs typeface="Playwrite IT Moderna"/>
                <a:sym typeface="Playwrite IT Moderna"/>
              </a:rPr>
              <a:t>Roll of Honour - these are used to celebrate effort throughout the week and to celebrate progress made in class. </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600">
                <a:solidFill>
                  <a:srgbClr val="000000"/>
                </a:solidFill>
                <a:latin typeface="Playwrite IT Moderna"/>
                <a:ea typeface="Playwrite IT Moderna"/>
                <a:cs typeface="Playwrite IT Moderna"/>
                <a:sym typeface="Playwrite IT Moderna"/>
              </a:rPr>
              <a:t>Marble Jar - these are used to celebrate whole class behaviour. Once this is filled, it will result in some form of reward which is usually chosen by the class.</a:t>
            </a:r>
            <a:endParaRPr sz="16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1"/>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Behaviour</a:t>
            </a:r>
            <a:endParaRPr>
              <a:solidFill>
                <a:srgbClr val="000000"/>
              </a:solidFill>
              <a:latin typeface="Playwrite IT Moderna"/>
              <a:ea typeface="Playwrite IT Moderna"/>
              <a:cs typeface="Playwrite IT Moderna"/>
              <a:sym typeface="Playwrite IT Moderna"/>
            </a:endParaRPr>
          </a:p>
        </p:txBody>
      </p:sp>
      <p:sp>
        <p:nvSpPr>
          <p:cNvPr id="416" name="Google Shape;416;p41"/>
          <p:cNvSpPr txBox="1"/>
          <p:nvPr>
            <p:ph idx="1" type="body"/>
          </p:nvPr>
        </p:nvSpPr>
        <p:spPr>
          <a:xfrm>
            <a:off x="110850" y="1273500"/>
            <a:ext cx="87276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000000"/>
                </a:solidFill>
                <a:latin typeface="Playwrite IT Moderna"/>
                <a:ea typeface="Playwrite IT Moderna"/>
                <a:cs typeface="Playwrite IT Moderna"/>
                <a:sym typeface="Playwrite IT Moderna"/>
              </a:rPr>
              <a:t>In line with the school behaviour policy, if a child is not following the class rules, they will receive a verbal warning. 3 warnings will result in time being spent in Year 6 with Mrs Bennett.</a:t>
            </a:r>
            <a:endParaRPr sz="21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100">
                <a:solidFill>
                  <a:srgbClr val="000000"/>
                </a:solidFill>
                <a:latin typeface="Playwrite IT Moderna"/>
                <a:ea typeface="Playwrite IT Moderna"/>
                <a:cs typeface="Playwrite IT Moderna"/>
                <a:sym typeface="Playwrite IT Moderna"/>
              </a:rPr>
              <a:t>Should behaviour not improve upon return to class, they will then be sent to the headteachers.</a:t>
            </a:r>
            <a:endParaRPr sz="21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100">
                <a:solidFill>
                  <a:srgbClr val="000000"/>
                </a:solidFill>
                <a:latin typeface="Playwrite IT Moderna"/>
                <a:ea typeface="Playwrite IT Moderna"/>
                <a:cs typeface="Playwrite IT Moderna"/>
                <a:sym typeface="Playwrite IT Moderna"/>
              </a:rPr>
              <a:t>If I have any concerns with your child’s behaviour, I will communicate this with you on the day if possible. If not, I will communicate this with you at the nearest convenient time.</a:t>
            </a:r>
            <a:endParaRPr sz="21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42"/>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Prize</a:t>
            </a:r>
            <a:r>
              <a:rPr lang="en">
                <a:solidFill>
                  <a:srgbClr val="000000"/>
                </a:solidFill>
                <a:latin typeface="Playwrite IT Moderna"/>
                <a:ea typeface="Playwrite IT Moderna"/>
                <a:cs typeface="Playwrite IT Moderna"/>
                <a:sym typeface="Playwrite IT Moderna"/>
              </a:rPr>
              <a:t> box</a:t>
            </a:r>
            <a:endParaRPr>
              <a:solidFill>
                <a:srgbClr val="000000"/>
              </a:solidFill>
              <a:latin typeface="Playwrite IT Moderna"/>
              <a:ea typeface="Playwrite IT Moderna"/>
              <a:cs typeface="Playwrite IT Moderna"/>
              <a:sym typeface="Playwrite IT Moderna"/>
            </a:endParaRPr>
          </a:p>
        </p:txBody>
      </p:sp>
      <p:sp>
        <p:nvSpPr>
          <p:cNvPr id="422" name="Google Shape;422;p42"/>
          <p:cNvSpPr txBox="1"/>
          <p:nvPr>
            <p:ph idx="1" type="body"/>
          </p:nvPr>
        </p:nvSpPr>
        <p:spPr>
          <a:xfrm>
            <a:off x="110850" y="1273500"/>
            <a:ext cx="87720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0000"/>
                </a:solidFill>
                <a:latin typeface="Playwrite IT Moderna"/>
                <a:ea typeface="Playwrite IT Moderna"/>
                <a:cs typeface="Playwrite IT Moderna"/>
                <a:sym typeface="Playwrite IT Moderna"/>
              </a:rPr>
              <a:t>A behaviour system that I have implemented in class has been a random wheel system.</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600">
                <a:solidFill>
                  <a:srgbClr val="000000"/>
                </a:solidFill>
                <a:latin typeface="Playwrite IT Moderna"/>
                <a:ea typeface="Playwrite IT Moderna"/>
                <a:cs typeface="Playwrite IT Moderna"/>
                <a:sym typeface="Playwrite IT Moderna"/>
              </a:rPr>
              <a:t>The children can accumulate entries on to the wheel in class each day by showing positive behaviours such as:</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AutoNum type="arabicPeriod"/>
            </a:pPr>
            <a:r>
              <a:rPr lang="en" sz="1600">
                <a:solidFill>
                  <a:srgbClr val="000000"/>
                </a:solidFill>
                <a:latin typeface="Playwrite IT Moderna"/>
                <a:ea typeface="Playwrite IT Moderna"/>
                <a:cs typeface="Playwrite IT Moderna"/>
                <a:sym typeface="Playwrite IT Moderna"/>
              </a:rPr>
              <a:t>Being ready to learn</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AutoNum type="arabicPeriod"/>
            </a:pPr>
            <a:r>
              <a:rPr lang="en" sz="1600">
                <a:solidFill>
                  <a:srgbClr val="000000"/>
                </a:solidFill>
                <a:latin typeface="Playwrite IT Moderna"/>
                <a:ea typeface="Playwrite IT Moderna"/>
                <a:cs typeface="Playwrite IT Moderna"/>
                <a:sym typeface="Playwrite IT Moderna"/>
              </a:rPr>
              <a:t>Directing attention to me when I want the class to come back together</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AutoNum type="arabicPeriod"/>
            </a:pPr>
            <a:r>
              <a:rPr lang="en" sz="1600">
                <a:solidFill>
                  <a:srgbClr val="000000"/>
                </a:solidFill>
                <a:latin typeface="Playwrite IT Moderna"/>
                <a:ea typeface="Playwrite IT Moderna"/>
                <a:cs typeface="Playwrite IT Moderna"/>
                <a:sym typeface="Playwrite IT Moderna"/>
              </a:rPr>
              <a:t>Completing fantastic work</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AutoNum type="arabicPeriod"/>
            </a:pPr>
            <a:r>
              <a:rPr lang="en" sz="1600">
                <a:solidFill>
                  <a:srgbClr val="000000"/>
                </a:solidFill>
                <a:latin typeface="Playwrite IT Moderna"/>
                <a:ea typeface="Playwrite IT Moderna"/>
                <a:cs typeface="Playwrite IT Moderna"/>
                <a:sym typeface="Playwrite IT Moderna"/>
              </a:rPr>
              <a:t>General politeness</a:t>
            </a:r>
            <a:endParaRPr sz="1600">
              <a:solidFill>
                <a:srgbClr val="000000"/>
              </a:solidFill>
              <a:latin typeface="Playwrite IT Moderna"/>
              <a:ea typeface="Playwrite IT Moderna"/>
              <a:cs typeface="Playwrite IT Moderna"/>
              <a:sym typeface="Playwrite IT Moderna"/>
            </a:endParaRPr>
          </a:p>
          <a:p>
            <a:pPr indent="-330200" lvl="0" marL="457200" rtl="0" algn="l">
              <a:spcBef>
                <a:spcPts val="0"/>
              </a:spcBef>
              <a:spcAft>
                <a:spcPts val="0"/>
              </a:spcAft>
              <a:buClr>
                <a:srgbClr val="000000"/>
              </a:buClr>
              <a:buSzPts val="1600"/>
              <a:buFont typeface="Playwrite IT Moderna"/>
              <a:buAutoNum type="arabicPeriod"/>
            </a:pPr>
            <a:r>
              <a:rPr lang="en" sz="1600">
                <a:solidFill>
                  <a:srgbClr val="000000"/>
                </a:solidFill>
                <a:latin typeface="Playwrite IT Moderna"/>
                <a:ea typeface="Playwrite IT Moderna"/>
                <a:cs typeface="Playwrite IT Moderna"/>
                <a:sym typeface="Playwrite IT Moderna"/>
              </a:rPr>
              <a:t>Supporting their peers</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1600">
                <a:solidFill>
                  <a:srgbClr val="000000"/>
                </a:solidFill>
                <a:latin typeface="Playwrite IT Moderna"/>
                <a:ea typeface="Playwrite IT Moderna"/>
                <a:cs typeface="Playwrite IT Moderna"/>
                <a:sym typeface="Playwrite IT Moderna"/>
              </a:rPr>
              <a:t>These are just some examples of positive behaviour that I look out for.</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3"/>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Prize box</a:t>
            </a:r>
            <a:endParaRPr>
              <a:solidFill>
                <a:srgbClr val="000000"/>
              </a:solidFill>
              <a:latin typeface="Playwrite IT Moderna"/>
              <a:ea typeface="Playwrite IT Moderna"/>
              <a:cs typeface="Playwrite IT Moderna"/>
              <a:sym typeface="Playwrite IT Moderna"/>
            </a:endParaRPr>
          </a:p>
        </p:txBody>
      </p:sp>
      <p:sp>
        <p:nvSpPr>
          <p:cNvPr id="428" name="Google Shape;428;p43"/>
          <p:cNvSpPr txBox="1"/>
          <p:nvPr>
            <p:ph idx="1" type="body"/>
          </p:nvPr>
        </p:nvSpPr>
        <p:spPr>
          <a:xfrm>
            <a:off x="110850" y="1273500"/>
            <a:ext cx="87720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At the end of each month, I will spin the </a:t>
            </a:r>
            <a:r>
              <a:rPr lang="en" sz="2000">
                <a:solidFill>
                  <a:srgbClr val="000000"/>
                </a:solidFill>
                <a:latin typeface="Playwrite IT Moderna"/>
                <a:ea typeface="Playwrite IT Moderna"/>
                <a:cs typeface="Playwrite IT Moderna"/>
                <a:sym typeface="Playwrite IT Moderna"/>
              </a:rPr>
              <a:t>wheel 10 times</a:t>
            </a:r>
            <a:r>
              <a:rPr lang="en" sz="2000">
                <a:solidFill>
                  <a:srgbClr val="000000"/>
                </a:solidFill>
                <a:latin typeface="Playwrite IT Moderna"/>
                <a:ea typeface="Playwrite IT Moderna"/>
                <a:cs typeface="Playwrite IT Moderna"/>
                <a:sym typeface="Playwrite IT Moderna"/>
              </a:rPr>
              <a:t> and if it lands on your child’s name, then </a:t>
            </a:r>
            <a:r>
              <a:rPr lang="en" sz="2000">
                <a:solidFill>
                  <a:srgbClr val="000000"/>
                </a:solidFill>
                <a:latin typeface="Playwrite IT Moderna"/>
                <a:ea typeface="Playwrite IT Moderna"/>
                <a:cs typeface="Playwrite IT Moderna"/>
                <a:sym typeface="Playwrite IT Moderna"/>
              </a:rPr>
              <a:t>they</a:t>
            </a:r>
            <a:r>
              <a:rPr lang="en" sz="2000">
                <a:solidFill>
                  <a:srgbClr val="000000"/>
                </a:solidFill>
                <a:latin typeface="Playwrite IT Moderna"/>
                <a:ea typeface="Playwrite IT Moderna"/>
                <a:cs typeface="Playwrite IT Moderna"/>
                <a:sym typeface="Playwrite IT Moderna"/>
              </a:rPr>
              <a:t> will be able to select something from the box.</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The more entries that they earn, the higher the chance of the wheel landing on their names.</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It is all about standing out amongst the other children in the class. I adopt a very positive approach to behaviour in class, always identifying those who are making positive choices.</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16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4"/>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Walkers/ End of the Day</a:t>
            </a:r>
            <a:endParaRPr>
              <a:solidFill>
                <a:srgbClr val="000000"/>
              </a:solidFill>
              <a:latin typeface="Playwrite IT Moderna"/>
              <a:ea typeface="Playwrite IT Moderna"/>
              <a:cs typeface="Playwrite IT Moderna"/>
              <a:sym typeface="Playwrite IT Moderna"/>
            </a:endParaRPr>
          </a:p>
        </p:txBody>
      </p:sp>
      <p:sp>
        <p:nvSpPr>
          <p:cNvPr id="434" name="Google Shape;434;p44"/>
          <p:cNvSpPr txBox="1"/>
          <p:nvPr>
            <p:ph idx="1" type="body"/>
          </p:nvPr>
        </p:nvSpPr>
        <p:spPr>
          <a:xfrm>
            <a:off x="110850" y="1273500"/>
            <a:ext cx="87648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In Year 5, your child is able to walk home with your permission. If you would like your child to walk home by themselves, please email the office. If the office do not receive an email with your permission, I will be unable to release your child at the end of the day!</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If you have arranged for your child to be collected by someone else, please communicate this with the office as well.</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rPr lang="en" sz="2000">
                <a:solidFill>
                  <a:srgbClr val="000000"/>
                </a:solidFill>
                <a:latin typeface="Playwrite IT Moderna"/>
                <a:ea typeface="Playwrite IT Moderna"/>
                <a:cs typeface="Playwrite IT Moderna"/>
                <a:sym typeface="Playwrite IT Moderna"/>
              </a:rPr>
              <a:t>Please note, your child can not be released to someone under the age of 16!</a:t>
            </a:r>
            <a:endParaRPr sz="2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45"/>
          <p:cNvSpPr txBox="1"/>
          <p:nvPr>
            <p:ph type="title"/>
          </p:nvPr>
        </p:nvSpPr>
        <p:spPr>
          <a:xfrm>
            <a:off x="713225" y="337575"/>
            <a:ext cx="77175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latin typeface="Playwrite IT Moderna"/>
                <a:ea typeface="Playwrite IT Moderna"/>
                <a:cs typeface="Playwrite IT Moderna"/>
                <a:sym typeface="Playwrite IT Moderna"/>
              </a:rPr>
              <a:t>Final reminders</a:t>
            </a:r>
            <a:endParaRPr>
              <a:solidFill>
                <a:srgbClr val="000000"/>
              </a:solidFill>
              <a:latin typeface="Playwrite IT Moderna"/>
              <a:ea typeface="Playwrite IT Moderna"/>
              <a:cs typeface="Playwrite IT Moderna"/>
              <a:sym typeface="Playwrite IT Moderna"/>
            </a:endParaRPr>
          </a:p>
        </p:txBody>
      </p:sp>
      <p:sp>
        <p:nvSpPr>
          <p:cNvPr id="440" name="Google Shape;440;p45"/>
          <p:cNvSpPr txBox="1"/>
          <p:nvPr>
            <p:ph idx="1" type="body"/>
          </p:nvPr>
        </p:nvSpPr>
        <p:spPr>
          <a:xfrm>
            <a:off x="110850" y="1273500"/>
            <a:ext cx="8764800" cy="3751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000000"/>
                </a:solidFill>
                <a:latin typeface="Playwrite IT Moderna"/>
                <a:ea typeface="Playwrite IT Moderna"/>
                <a:cs typeface="Playwrite IT Moderna"/>
                <a:sym typeface="Playwrite IT Moderna"/>
              </a:rPr>
              <a:t>Please see the Year 5 page on the school website for a more in depth breakdown of what will be covering in class this year.</a:t>
            </a:r>
            <a:endParaRPr sz="27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7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46"/>
          <p:cNvSpPr txBox="1"/>
          <p:nvPr>
            <p:ph idx="1" type="body"/>
          </p:nvPr>
        </p:nvSpPr>
        <p:spPr>
          <a:xfrm>
            <a:off x="110850" y="1273500"/>
            <a:ext cx="8764800" cy="3751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000">
                <a:solidFill>
                  <a:srgbClr val="000000"/>
                </a:solidFill>
                <a:latin typeface="Playwrite IT Moderna"/>
                <a:ea typeface="Playwrite IT Moderna"/>
                <a:cs typeface="Playwrite IT Moderna"/>
                <a:sym typeface="Playwrite IT Moderna"/>
              </a:rPr>
              <a:t>Thank you for your support already and I am confident that this is going to be a very successful year together.</a:t>
            </a:r>
            <a:endParaRPr sz="40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a:p>
            <a:pPr indent="0" lvl="0" marL="0" rtl="0" algn="l">
              <a:spcBef>
                <a:spcPts val="0"/>
              </a:spcBef>
              <a:spcAft>
                <a:spcPts val="0"/>
              </a:spcAft>
              <a:buNone/>
            </a:pPr>
            <a:r>
              <a:t/>
            </a:r>
            <a:endParaRPr sz="2100">
              <a:solidFill>
                <a:srgbClr val="000000"/>
              </a:solidFill>
              <a:latin typeface="Playwrite IT Moderna"/>
              <a:ea typeface="Playwrite IT Moderna"/>
              <a:cs typeface="Playwrite IT Moderna"/>
              <a:sym typeface="Playwrite IT Moderna"/>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ack to School Activities by Slidesgo">
  <a:themeElements>
    <a:clrScheme name="Simple Light">
      <a:dk1>
        <a:srgbClr val="323B5B"/>
      </a:dk1>
      <a:lt1>
        <a:srgbClr val="EDEDED"/>
      </a:lt1>
      <a:dk2>
        <a:srgbClr val="323B5B"/>
      </a:dk2>
      <a:lt2>
        <a:srgbClr val="EDEDED"/>
      </a:lt2>
      <a:accent1>
        <a:srgbClr val="4399AB"/>
      </a:accent1>
      <a:accent2>
        <a:srgbClr val="FFC867"/>
      </a:accent2>
      <a:accent3>
        <a:srgbClr val="8FAEFF"/>
      </a:accent3>
      <a:accent4>
        <a:srgbClr val="FF9067"/>
      </a:accent4>
      <a:accent5>
        <a:srgbClr val="ED4C67"/>
      </a:accent5>
      <a:accent6>
        <a:srgbClr val="AE4FD9"/>
      </a:accent6>
      <a:hlink>
        <a:srgbClr val="323B5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